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omments/comment1.xml" ContentType="application/vnd.openxmlformats-officedocument.presentationml.comment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65" r:id="rId3"/>
    <p:sldId id="267" r:id="rId4"/>
    <p:sldId id="264" r:id="rId5"/>
    <p:sldId id="257" r:id="rId6"/>
    <p:sldId id="271" r:id="rId7"/>
    <p:sldId id="268" r:id="rId8"/>
    <p:sldId id="269" r:id="rId9"/>
    <p:sldId id="266" r:id="rId10"/>
    <p:sldId id="270" r:id="rId11"/>
    <p:sldId id="274" r:id="rId12"/>
    <p:sldId id="275" r:id="rId13"/>
    <p:sldId id="276" r:id="rId14"/>
    <p:sldId id="258" r:id="rId15"/>
    <p:sldId id="262" r:id="rId16"/>
    <p:sldId id="263" r:id="rId17"/>
    <p:sldId id="27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sil Omari" initials="BO" lastIdx="3" clrIdx="0">
    <p:extLst>
      <p:ext uri="{19B8F6BF-5375-455C-9EA6-DF929625EA0E}">
        <p15:presenceInfo xmlns:p15="http://schemas.microsoft.com/office/powerpoint/2012/main" xmlns="" userId="Basil Omari" providerId="None"/>
      </p:ext>
    </p:extLst>
  </p:cmAuthor>
  <p:cmAuthor id="2" name="Basil Omari" initials="BO [2]" lastIdx="1" clrIdx="1">
    <p:extLst>
      <p:ext uri="{19B8F6BF-5375-455C-9EA6-DF929625EA0E}">
        <p15:presenceInfo xmlns:p15="http://schemas.microsoft.com/office/powerpoint/2012/main" xmlns="" userId="S-1-5-21-1708537768-2077806209-725345543-71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38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0-08T22:20:30.323" idx="1">
    <p:pos x="3222" y="3258"/>
    <p:text>Graduation projects fund; Instructors, venue, ...</p:text>
    <p:extLst mod="1">
      <p:ext uri="{C676402C-5697-4E1C-873F-D02D1690AC5C}">
        <p15:threadingInfo xmlns:p15="http://schemas.microsoft.com/office/powerpoint/2012/main" xmlns="" timeZoneBias="-180"/>
      </p:ext>
    </p:extLst>
  </p:cm>
  <p:cm authorId="1" dt="2016-10-08T22:24:06.456" idx="3">
    <p:pos x="4253" y="2414"/>
    <p:text/>
    <p:extLst mod="1">
      <p:ext uri="{C676402C-5697-4E1C-873F-D02D1690AC5C}">
        <p15:threadingInfo xmlns:p15="http://schemas.microsoft.com/office/powerpoint/2012/main" xmlns="" timeZoneBias="-180"/>
      </p:ext>
    </p:extLst>
  </p:cm>
  <p:cm authorId="2" dt="2016-10-10T23:30:06.897" idx="1">
    <p:pos x="4253" y="2510"/>
    <p:text>Practical training ; empolyment edge for certified engineers.</p:text>
    <p:extLst>
      <p:ext uri="{C676402C-5697-4E1C-873F-D02D1690AC5C}">
        <p15:threadingInfo xmlns:p15="http://schemas.microsoft.com/office/powerpoint/2012/main" xmlns="" timeZoneBias="-180">
          <p15:parentCm authorId="1" idx="3"/>
        </p15:threadingInfo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E4DE9E-FA61-4A63-85C9-6E1EB11ED8E2}" type="doc">
      <dgm:prSet loTypeId="urn:microsoft.com/office/officeart/2005/8/layout/pyramid1" loCatId="pyramid" qsTypeId="urn:microsoft.com/office/officeart/2005/8/quickstyle/simple1" qsCatId="simple" csTypeId="urn:microsoft.com/office/officeart/2005/8/colors/colorful1#1" csCatId="colorful" phldr="1"/>
      <dgm:spPr/>
    </dgm:pt>
    <dgm:pt modelId="{5243FDDD-5648-41C7-BA8F-AC513B9147E4}">
      <dgm:prSet phldrT="[Text]" custT="1"/>
      <dgm:spPr/>
      <dgm:t>
        <a:bodyPr/>
        <a:lstStyle/>
        <a:p>
          <a:endParaRPr lang="en-US" sz="4800" dirty="0" smtClean="0"/>
        </a:p>
        <a:p>
          <a:r>
            <a:rPr lang="en-US" sz="4800" dirty="0" smtClean="0"/>
            <a:t>Work</a:t>
          </a:r>
          <a:endParaRPr lang="en-US" sz="4800" dirty="0"/>
        </a:p>
      </dgm:t>
    </dgm:pt>
    <dgm:pt modelId="{1894C5C3-1160-47BE-848C-122C9409796B}" type="parTrans" cxnId="{8B3581BF-A072-4067-A7C4-195353E8D591}">
      <dgm:prSet/>
      <dgm:spPr/>
      <dgm:t>
        <a:bodyPr/>
        <a:lstStyle/>
        <a:p>
          <a:endParaRPr lang="en-US"/>
        </a:p>
      </dgm:t>
    </dgm:pt>
    <dgm:pt modelId="{835FC0BD-37DA-40CD-9D3D-1F1C77E43986}" type="sibTrans" cxnId="{8B3581BF-A072-4067-A7C4-195353E8D591}">
      <dgm:prSet/>
      <dgm:spPr/>
      <dgm:t>
        <a:bodyPr/>
        <a:lstStyle/>
        <a:p>
          <a:endParaRPr lang="en-US"/>
        </a:p>
      </dgm:t>
    </dgm:pt>
    <dgm:pt modelId="{D6ECA9E0-122A-4F00-9507-A6A723E6AA33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Qualification program </a:t>
          </a:r>
          <a:endParaRPr lang="en-US" sz="3600" b="1" dirty="0">
            <a:solidFill>
              <a:srgbClr val="FF0000"/>
            </a:solidFill>
          </a:endParaRPr>
        </a:p>
      </dgm:t>
    </dgm:pt>
    <dgm:pt modelId="{CF1EA67D-AB91-474E-8BF3-10E2587BB268}" type="parTrans" cxnId="{080B9900-FCA4-4C6B-93CA-DF15560B6FB0}">
      <dgm:prSet/>
      <dgm:spPr/>
      <dgm:t>
        <a:bodyPr/>
        <a:lstStyle/>
        <a:p>
          <a:endParaRPr lang="en-US"/>
        </a:p>
      </dgm:t>
    </dgm:pt>
    <dgm:pt modelId="{4F69AAB0-4437-4251-876D-0A5DE38B5FB4}" type="sibTrans" cxnId="{080B9900-FCA4-4C6B-93CA-DF15560B6FB0}">
      <dgm:prSet/>
      <dgm:spPr/>
      <dgm:t>
        <a:bodyPr/>
        <a:lstStyle/>
        <a:p>
          <a:endParaRPr lang="en-US"/>
        </a:p>
      </dgm:t>
    </dgm:pt>
    <dgm:pt modelId="{4C3F1B84-51CF-44A4-9E98-5F62CF4D7C45}">
      <dgm:prSet phldrT="[Text]" custT="1"/>
      <dgm:spPr/>
      <dgm:t>
        <a:bodyPr/>
        <a:lstStyle/>
        <a:p>
          <a:r>
            <a:rPr lang="en-US" sz="4800" dirty="0" smtClean="0"/>
            <a:t>Engineering Degree</a:t>
          </a:r>
          <a:endParaRPr lang="en-US" sz="4800" dirty="0"/>
        </a:p>
      </dgm:t>
    </dgm:pt>
    <dgm:pt modelId="{FB0D1E2E-2160-48D6-A253-E4C768755EDB}" type="parTrans" cxnId="{3AC495B3-92A4-4A90-B34B-62DB15BC9ECC}">
      <dgm:prSet/>
      <dgm:spPr/>
      <dgm:t>
        <a:bodyPr/>
        <a:lstStyle/>
        <a:p>
          <a:endParaRPr lang="en-US"/>
        </a:p>
      </dgm:t>
    </dgm:pt>
    <dgm:pt modelId="{A779A662-ABA2-4863-9084-2B0F20AE1F4A}" type="sibTrans" cxnId="{3AC495B3-92A4-4A90-B34B-62DB15BC9ECC}">
      <dgm:prSet/>
      <dgm:spPr/>
      <dgm:t>
        <a:bodyPr/>
        <a:lstStyle/>
        <a:p>
          <a:endParaRPr lang="en-US"/>
        </a:p>
      </dgm:t>
    </dgm:pt>
    <dgm:pt modelId="{2805B63B-7859-480E-A642-99E3AB271FB8}" type="pres">
      <dgm:prSet presAssocID="{71E4DE9E-FA61-4A63-85C9-6E1EB11ED8E2}" presName="Name0" presStyleCnt="0">
        <dgm:presLayoutVars>
          <dgm:dir/>
          <dgm:animLvl val="lvl"/>
          <dgm:resizeHandles val="exact"/>
        </dgm:presLayoutVars>
      </dgm:prSet>
      <dgm:spPr/>
    </dgm:pt>
    <dgm:pt modelId="{F798CC24-7E3E-42CC-9C1D-1630CE6FF114}" type="pres">
      <dgm:prSet presAssocID="{5243FDDD-5648-41C7-BA8F-AC513B9147E4}" presName="Name8" presStyleCnt="0"/>
      <dgm:spPr/>
    </dgm:pt>
    <dgm:pt modelId="{0BDF526D-DFC5-4317-8759-05D5887DECF1}" type="pres">
      <dgm:prSet presAssocID="{5243FDDD-5648-41C7-BA8F-AC513B9147E4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3AF970-F15F-408A-893E-7B7F438B3ADA}" type="pres">
      <dgm:prSet presAssocID="{5243FDDD-5648-41C7-BA8F-AC513B9147E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B6C2BF-D533-48DD-898F-47280ECBFE34}" type="pres">
      <dgm:prSet presAssocID="{D6ECA9E0-122A-4F00-9507-A6A723E6AA33}" presName="Name8" presStyleCnt="0"/>
      <dgm:spPr/>
    </dgm:pt>
    <dgm:pt modelId="{1DBB1A74-DF8C-40F2-A713-AC849A9C84C0}" type="pres">
      <dgm:prSet presAssocID="{D6ECA9E0-122A-4F00-9507-A6A723E6AA33}" presName="level" presStyleLbl="node1" presStyleIdx="1" presStyleCnt="3" custScaleX="148255" custScaleY="28514" custLinFactNeighborX="-5937" custLinFactNeighborY="37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E94F2D-BB12-4475-8D4E-2D5A4AB2A099}" type="pres">
      <dgm:prSet presAssocID="{D6ECA9E0-122A-4F00-9507-A6A723E6AA3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61B6B6-B761-4D61-A604-FC75DBD240EC}" type="pres">
      <dgm:prSet presAssocID="{4C3F1B84-51CF-44A4-9E98-5F62CF4D7C45}" presName="Name8" presStyleCnt="0"/>
      <dgm:spPr/>
    </dgm:pt>
    <dgm:pt modelId="{8E97EB02-07BA-461F-A38A-6AB26F799D7F}" type="pres">
      <dgm:prSet presAssocID="{4C3F1B84-51CF-44A4-9E98-5F62CF4D7C45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B47288-51EB-4FC5-8336-5EEC9E12CBB4}" type="pres">
      <dgm:prSet presAssocID="{4C3F1B84-51CF-44A4-9E98-5F62CF4D7C4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C495B3-92A4-4A90-B34B-62DB15BC9ECC}" srcId="{71E4DE9E-FA61-4A63-85C9-6E1EB11ED8E2}" destId="{4C3F1B84-51CF-44A4-9E98-5F62CF4D7C45}" srcOrd="2" destOrd="0" parTransId="{FB0D1E2E-2160-48D6-A253-E4C768755EDB}" sibTransId="{A779A662-ABA2-4863-9084-2B0F20AE1F4A}"/>
    <dgm:cxn modelId="{8B3581BF-A072-4067-A7C4-195353E8D591}" srcId="{71E4DE9E-FA61-4A63-85C9-6E1EB11ED8E2}" destId="{5243FDDD-5648-41C7-BA8F-AC513B9147E4}" srcOrd="0" destOrd="0" parTransId="{1894C5C3-1160-47BE-848C-122C9409796B}" sibTransId="{835FC0BD-37DA-40CD-9D3D-1F1C77E43986}"/>
    <dgm:cxn modelId="{48CA2E97-9E65-406F-8BF8-501BEAA232A1}" type="presOf" srcId="{4C3F1B84-51CF-44A4-9E98-5F62CF4D7C45}" destId="{8E97EB02-07BA-461F-A38A-6AB26F799D7F}" srcOrd="0" destOrd="0" presId="urn:microsoft.com/office/officeart/2005/8/layout/pyramid1"/>
    <dgm:cxn modelId="{3DA1823E-6CB9-4F9A-B94B-C03E4E39382D}" type="presOf" srcId="{4C3F1B84-51CF-44A4-9E98-5F62CF4D7C45}" destId="{C3B47288-51EB-4FC5-8336-5EEC9E12CBB4}" srcOrd="1" destOrd="0" presId="urn:microsoft.com/office/officeart/2005/8/layout/pyramid1"/>
    <dgm:cxn modelId="{F735A127-4A72-476B-B1BC-A486F6CC9A9F}" type="presOf" srcId="{5243FDDD-5648-41C7-BA8F-AC513B9147E4}" destId="{713AF970-F15F-408A-893E-7B7F438B3ADA}" srcOrd="1" destOrd="0" presId="urn:microsoft.com/office/officeart/2005/8/layout/pyramid1"/>
    <dgm:cxn modelId="{3CACE58B-BF0F-41CD-AB8C-D64E40CC8D02}" type="presOf" srcId="{71E4DE9E-FA61-4A63-85C9-6E1EB11ED8E2}" destId="{2805B63B-7859-480E-A642-99E3AB271FB8}" srcOrd="0" destOrd="0" presId="urn:microsoft.com/office/officeart/2005/8/layout/pyramid1"/>
    <dgm:cxn modelId="{080B9900-FCA4-4C6B-93CA-DF15560B6FB0}" srcId="{71E4DE9E-FA61-4A63-85C9-6E1EB11ED8E2}" destId="{D6ECA9E0-122A-4F00-9507-A6A723E6AA33}" srcOrd="1" destOrd="0" parTransId="{CF1EA67D-AB91-474E-8BF3-10E2587BB268}" sibTransId="{4F69AAB0-4437-4251-876D-0A5DE38B5FB4}"/>
    <dgm:cxn modelId="{D71F7657-8354-4E68-BB6E-5D63C55E86E7}" type="presOf" srcId="{D6ECA9E0-122A-4F00-9507-A6A723E6AA33}" destId="{1DBB1A74-DF8C-40F2-A713-AC849A9C84C0}" srcOrd="0" destOrd="0" presId="urn:microsoft.com/office/officeart/2005/8/layout/pyramid1"/>
    <dgm:cxn modelId="{18B6FE20-888A-4E52-8BB9-41D42626CDF9}" type="presOf" srcId="{D6ECA9E0-122A-4F00-9507-A6A723E6AA33}" destId="{C9E94F2D-BB12-4475-8D4E-2D5A4AB2A099}" srcOrd="1" destOrd="0" presId="urn:microsoft.com/office/officeart/2005/8/layout/pyramid1"/>
    <dgm:cxn modelId="{11BBF2D5-52D3-43BD-B9D6-AF3707C30888}" type="presOf" srcId="{5243FDDD-5648-41C7-BA8F-AC513B9147E4}" destId="{0BDF526D-DFC5-4317-8759-05D5887DECF1}" srcOrd="0" destOrd="0" presId="urn:microsoft.com/office/officeart/2005/8/layout/pyramid1"/>
    <dgm:cxn modelId="{699F1598-8E08-453A-B6F5-882216C7C39E}" type="presParOf" srcId="{2805B63B-7859-480E-A642-99E3AB271FB8}" destId="{F798CC24-7E3E-42CC-9C1D-1630CE6FF114}" srcOrd="0" destOrd="0" presId="urn:microsoft.com/office/officeart/2005/8/layout/pyramid1"/>
    <dgm:cxn modelId="{D86FD3EF-752F-441D-84B0-9724BA0A45BF}" type="presParOf" srcId="{F798CC24-7E3E-42CC-9C1D-1630CE6FF114}" destId="{0BDF526D-DFC5-4317-8759-05D5887DECF1}" srcOrd="0" destOrd="0" presId="urn:microsoft.com/office/officeart/2005/8/layout/pyramid1"/>
    <dgm:cxn modelId="{CFA29004-FCBF-4AC6-B603-23F030ADFD29}" type="presParOf" srcId="{F798CC24-7E3E-42CC-9C1D-1630CE6FF114}" destId="{713AF970-F15F-408A-893E-7B7F438B3ADA}" srcOrd="1" destOrd="0" presId="urn:microsoft.com/office/officeart/2005/8/layout/pyramid1"/>
    <dgm:cxn modelId="{606229D5-F5FA-4DFB-AD01-5C7E416532E0}" type="presParOf" srcId="{2805B63B-7859-480E-A642-99E3AB271FB8}" destId="{C0B6C2BF-D533-48DD-898F-47280ECBFE34}" srcOrd="1" destOrd="0" presId="urn:microsoft.com/office/officeart/2005/8/layout/pyramid1"/>
    <dgm:cxn modelId="{502D5DA0-A422-41C6-803B-3F8E8B041842}" type="presParOf" srcId="{C0B6C2BF-D533-48DD-898F-47280ECBFE34}" destId="{1DBB1A74-DF8C-40F2-A713-AC849A9C84C0}" srcOrd="0" destOrd="0" presId="urn:microsoft.com/office/officeart/2005/8/layout/pyramid1"/>
    <dgm:cxn modelId="{59B7821C-275D-4F34-BC84-2F0871C6908A}" type="presParOf" srcId="{C0B6C2BF-D533-48DD-898F-47280ECBFE34}" destId="{C9E94F2D-BB12-4475-8D4E-2D5A4AB2A099}" srcOrd="1" destOrd="0" presId="urn:microsoft.com/office/officeart/2005/8/layout/pyramid1"/>
    <dgm:cxn modelId="{A9304A34-14E6-45ED-88DF-1785BCCB5503}" type="presParOf" srcId="{2805B63B-7859-480E-A642-99E3AB271FB8}" destId="{AA61B6B6-B761-4D61-A604-FC75DBD240EC}" srcOrd="2" destOrd="0" presId="urn:microsoft.com/office/officeart/2005/8/layout/pyramid1"/>
    <dgm:cxn modelId="{81E779B1-AA3E-4F08-9ADC-477930214047}" type="presParOf" srcId="{AA61B6B6-B761-4D61-A604-FC75DBD240EC}" destId="{8E97EB02-07BA-461F-A38A-6AB26F799D7F}" srcOrd="0" destOrd="0" presId="urn:microsoft.com/office/officeart/2005/8/layout/pyramid1"/>
    <dgm:cxn modelId="{4507AC1F-6A7E-42C3-AA13-59483A12296E}" type="presParOf" srcId="{AA61B6B6-B761-4D61-A604-FC75DBD240EC}" destId="{C3B47288-51EB-4FC5-8336-5EEC9E12CBB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94D2D3-80D0-4264-8164-D57EB83B302F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63F005-2330-425E-B859-919565C85724}">
      <dgm:prSet phldrT="[Text]" custT="1"/>
      <dgm:spPr/>
      <dgm:t>
        <a:bodyPr/>
        <a:lstStyle/>
        <a:p>
          <a:r>
            <a:rPr lang="en-US" sz="4400" b="1" dirty="0" smtClean="0">
              <a:solidFill>
                <a:srgbClr val="FF0000"/>
              </a:solidFill>
            </a:rPr>
            <a:t>Qualified</a:t>
          </a:r>
          <a:endParaRPr lang="en-US" sz="4400" b="1" dirty="0">
            <a:solidFill>
              <a:srgbClr val="FF0000"/>
            </a:solidFill>
          </a:endParaRPr>
        </a:p>
      </dgm:t>
    </dgm:pt>
    <dgm:pt modelId="{D0E8CB37-FFB4-45C1-AF19-B442B5DCDA74}" type="parTrans" cxnId="{D36D09D3-AF45-4658-BCAF-81A8CF4B1AA8}">
      <dgm:prSet/>
      <dgm:spPr/>
      <dgm:t>
        <a:bodyPr/>
        <a:lstStyle/>
        <a:p>
          <a:endParaRPr lang="en-US"/>
        </a:p>
      </dgm:t>
    </dgm:pt>
    <dgm:pt modelId="{B61953DE-7C96-46ED-9CB5-AB6190F3F479}" type="sibTrans" cxnId="{D36D09D3-AF45-4658-BCAF-81A8CF4B1AA8}">
      <dgm:prSet/>
      <dgm:spPr/>
      <dgm:t>
        <a:bodyPr/>
        <a:lstStyle/>
        <a:p>
          <a:endParaRPr lang="en-US"/>
        </a:p>
      </dgm:t>
    </dgm:pt>
    <dgm:pt modelId="{44075573-0C4B-4C93-B427-6DB329E1CD41}">
      <dgm:prSet phldrT="[Text]"/>
      <dgm:spPr/>
      <dgm:t>
        <a:bodyPr/>
        <a:lstStyle/>
        <a:p>
          <a:endParaRPr lang="en-US" sz="3200" dirty="0"/>
        </a:p>
      </dgm:t>
    </dgm:pt>
    <dgm:pt modelId="{2C330DD5-5C20-407B-AF25-FE8ED44D11CE}" type="parTrans" cxnId="{FA897382-77C8-4E5A-ADD5-576FB8FB7000}">
      <dgm:prSet/>
      <dgm:spPr/>
      <dgm:t>
        <a:bodyPr/>
        <a:lstStyle/>
        <a:p>
          <a:endParaRPr lang="en-US"/>
        </a:p>
      </dgm:t>
    </dgm:pt>
    <dgm:pt modelId="{01A8C6C5-97F5-4DB6-819E-0693D275298C}" type="sibTrans" cxnId="{FA897382-77C8-4E5A-ADD5-576FB8FB7000}">
      <dgm:prSet/>
      <dgm:spPr/>
      <dgm:t>
        <a:bodyPr/>
        <a:lstStyle/>
        <a:p>
          <a:endParaRPr lang="en-US"/>
        </a:p>
      </dgm:t>
    </dgm:pt>
    <dgm:pt modelId="{2E1511A7-A568-4976-8AA2-E632D062B892}">
      <dgm:prSet phldrT="[Text]"/>
      <dgm:spPr/>
      <dgm:t>
        <a:bodyPr/>
        <a:lstStyle/>
        <a:p>
          <a:r>
            <a:rPr lang="en-US" sz="3200" dirty="0" smtClean="0"/>
            <a:t>orientation</a:t>
          </a:r>
          <a:endParaRPr lang="en-US" sz="3200" dirty="0"/>
        </a:p>
      </dgm:t>
    </dgm:pt>
    <dgm:pt modelId="{5EBFA7BD-8FB3-4B75-9CC0-53717B540713}" type="parTrans" cxnId="{F3E806BF-DDD5-4ED3-BC4C-FB28B04FE15D}">
      <dgm:prSet/>
      <dgm:spPr/>
      <dgm:t>
        <a:bodyPr/>
        <a:lstStyle/>
        <a:p>
          <a:endParaRPr lang="en-US"/>
        </a:p>
      </dgm:t>
    </dgm:pt>
    <dgm:pt modelId="{AA430E92-99FC-4FAF-8274-C5D5D6944724}" type="sibTrans" cxnId="{F3E806BF-DDD5-4ED3-BC4C-FB28B04FE15D}">
      <dgm:prSet/>
      <dgm:spPr/>
      <dgm:t>
        <a:bodyPr/>
        <a:lstStyle/>
        <a:p>
          <a:endParaRPr lang="en-US"/>
        </a:p>
      </dgm:t>
    </dgm:pt>
    <dgm:pt modelId="{44BFC3DD-F9C1-42FA-BB98-3AA14F10C12A}">
      <dgm:prSet phldrT="[Text]" custT="1"/>
      <dgm:spPr/>
      <dgm:t>
        <a:bodyPr/>
        <a:lstStyle/>
        <a:p>
          <a:pPr algn="l"/>
          <a:r>
            <a:rPr lang="en-US" sz="4400" b="1" dirty="0" smtClean="0">
              <a:solidFill>
                <a:srgbClr val="FF0000"/>
              </a:solidFill>
            </a:rPr>
            <a:t>Fresh</a:t>
          </a:r>
          <a:endParaRPr lang="en-US" sz="4400" b="1" dirty="0">
            <a:solidFill>
              <a:srgbClr val="FF0000"/>
            </a:solidFill>
          </a:endParaRPr>
        </a:p>
      </dgm:t>
    </dgm:pt>
    <dgm:pt modelId="{5E5045DE-85DA-4A7B-BE32-C08307F57FC1}" type="parTrans" cxnId="{545A736E-3989-4EB7-B6F6-C5A5C29C540D}">
      <dgm:prSet/>
      <dgm:spPr/>
      <dgm:t>
        <a:bodyPr/>
        <a:lstStyle/>
        <a:p>
          <a:endParaRPr lang="en-US"/>
        </a:p>
      </dgm:t>
    </dgm:pt>
    <dgm:pt modelId="{E6CD4BDE-60F7-43E7-AEFF-FD92BAE9D28A}" type="sibTrans" cxnId="{545A736E-3989-4EB7-B6F6-C5A5C29C540D}">
      <dgm:prSet/>
      <dgm:spPr/>
      <dgm:t>
        <a:bodyPr/>
        <a:lstStyle/>
        <a:p>
          <a:endParaRPr lang="en-US"/>
        </a:p>
      </dgm:t>
    </dgm:pt>
    <dgm:pt modelId="{ADE0CB06-49A8-4472-BFBA-67EFA19005FB}">
      <dgm:prSet phldrT="[Text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dirty="0" smtClean="0"/>
            <a:t>Training</a:t>
          </a:r>
          <a:endParaRPr lang="en-US" sz="3200" dirty="0"/>
        </a:p>
      </dgm:t>
    </dgm:pt>
    <dgm:pt modelId="{C8CB6BC1-707B-45B3-B2B4-7088798427DC}" type="parTrans" cxnId="{984482FF-898C-46A2-A44A-F65C01310E10}">
      <dgm:prSet/>
      <dgm:spPr/>
      <dgm:t>
        <a:bodyPr/>
        <a:lstStyle/>
        <a:p>
          <a:endParaRPr lang="en-US"/>
        </a:p>
      </dgm:t>
    </dgm:pt>
    <dgm:pt modelId="{B1C6F4ED-4D21-435B-BE9D-B438E72A2E0B}" type="sibTrans" cxnId="{984482FF-898C-46A2-A44A-F65C01310E10}">
      <dgm:prSet/>
      <dgm:spPr/>
      <dgm:t>
        <a:bodyPr/>
        <a:lstStyle/>
        <a:p>
          <a:endParaRPr lang="en-US"/>
        </a:p>
      </dgm:t>
    </dgm:pt>
    <dgm:pt modelId="{DD556A4E-C7F5-4E86-98EA-4BD4D28EA6B2}">
      <dgm:prSet phldrT="[Text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dirty="0" smtClean="0"/>
            <a:t>Selection</a:t>
          </a:r>
          <a:endParaRPr lang="en-US" sz="3200" dirty="0"/>
        </a:p>
      </dgm:t>
    </dgm:pt>
    <dgm:pt modelId="{9BC503EA-B0AD-497E-84B1-1A51A391A037}" type="parTrans" cxnId="{26ACF6EC-2BE9-4E5C-A02E-907FD2CE041C}">
      <dgm:prSet/>
      <dgm:spPr/>
      <dgm:t>
        <a:bodyPr/>
        <a:lstStyle/>
        <a:p>
          <a:endParaRPr lang="en-US"/>
        </a:p>
      </dgm:t>
    </dgm:pt>
    <dgm:pt modelId="{2774610A-7AF0-4B81-8847-3EBC32F7C412}" type="sibTrans" cxnId="{26ACF6EC-2BE9-4E5C-A02E-907FD2CE041C}">
      <dgm:prSet/>
      <dgm:spPr/>
      <dgm:t>
        <a:bodyPr/>
        <a:lstStyle/>
        <a:p>
          <a:endParaRPr lang="en-US"/>
        </a:p>
      </dgm:t>
    </dgm:pt>
    <dgm:pt modelId="{28E07A4E-0898-4549-AB56-413B1DD3B076}">
      <dgm:prSet phldrT="[Text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dirty="0" smtClean="0"/>
            <a:t>Evaluation</a:t>
          </a:r>
          <a:endParaRPr lang="en-US" sz="3200" dirty="0"/>
        </a:p>
      </dgm:t>
    </dgm:pt>
    <dgm:pt modelId="{5A3FF177-6EA9-4103-90D9-DE48334D836F}" type="parTrans" cxnId="{83396005-F422-4EC4-B8C1-809D4109A4A9}">
      <dgm:prSet/>
      <dgm:spPr/>
      <dgm:t>
        <a:bodyPr/>
        <a:lstStyle/>
        <a:p>
          <a:endParaRPr lang="en-US"/>
        </a:p>
      </dgm:t>
    </dgm:pt>
    <dgm:pt modelId="{D516946D-1F20-4AC8-85B3-DDD68FF33541}" type="sibTrans" cxnId="{83396005-F422-4EC4-B8C1-809D4109A4A9}">
      <dgm:prSet/>
      <dgm:spPr/>
      <dgm:t>
        <a:bodyPr/>
        <a:lstStyle/>
        <a:p>
          <a:endParaRPr lang="en-US"/>
        </a:p>
      </dgm:t>
    </dgm:pt>
    <dgm:pt modelId="{63347F4F-3012-424A-B659-29DB1A65861C}">
      <dgm:prSet phldrT="[Text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dirty="0" smtClean="0"/>
            <a:t>Probation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dirty="0"/>
        </a:p>
      </dgm:t>
    </dgm:pt>
    <dgm:pt modelId="{35D9C1FF-C4E5-434D-A576-916FC28CE56C}" type="parTrans" cxnId="{A3889444-42C3-4DB2-A3B1-EBDC32551A8B}">
      <dgm:prSet/>
      <dgm:spPr/>
      <dgm:t>
        <a:bodyPr/>
        <a:lstStyle/>
        <a:p>
          <a:endParaRPr lang="en-US"/>
        </a:p>
      </dgm:t>
    </dgm:pt>
    <dgm:pt modelId="{A0295024-8E62-4C23-A951-794603F23E82}" type="sibTrans" cxnId="{A3889444-42C3-4DB2-A3B1-EBDC32551A8B}">
      <dgm:prSet/>
      <dgm:spPr/>
      <dgm:t>
        <a:bodyPr/>
        <a:lstStyle/>
        <a:p>
          <a:endParaRPr lang="en-US"/>
        </a:p>
      </dgm:t>
    </dgm:pt>
    <dgm:pt modelId="{E0452085-D499-42E8-9DC2-92DA5803BDF1}" type="pres">
      <dgm:prSet presAssocID="{0894D2D3-80D0-4264-8164-D57EB83B302F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18A025-FA3B-4641-84B7-120EB5C837F7}" type="pres">
      <dgm:prSet presAssocID="{0894D2D3-80D0-4264-8164-D57EB83B302F}" presName="ribbon" presStyleLbl="node1" presStyleIdx="0" presStyleCnt="1" custScaleY="147498"/>
      <dgm:spPr/>
      <dgm:t>
        <a:bodyPr/>
        <a:lstStyle/>
        <a:p>
          <a:endParaRPr lang="en-US"/>
        </a:p>
      </dgm:t>
    </dgm:pt>
    <dgm:pt modelId="{5884E51E-8FCC-493E-96A8-4F7F2F37E6B8}" type="pres">
      <dgm:prSet presAssocID="{0894D2D3-80D0-4264-8164-D57EB83B302F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0C85AE-E7CA-499F-97C8-198752FBE470}" type="pres">
      <dgm:prSet presAssocID="{0894D2D3-80D0-4264-8164-D57EB83B302F}" presName="rightArrowText" presStyleLbl="node1" presStyleIdx="0" presStyleCnt="1" custScaleX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0B7ABC-E4AD-41C6-BA02-19F346E3D93F}" type="presOf" srcId="{44BFC3DD-F9C1-42FA-BB98-3AA14F10C12A}" destId="{0A0C85AE-E7CA-499F-97C8-198752FBE470}" srcOrd="0" destOrd="0" presId="urn:microsoft.com/office/officeart/2005/8/layout/arrow6"/>
    <dgm:cxn modelId="{FF6F506F-192A-43BE-B9A5-1BF7BE11466E}" type="presOf" srcId="{63347F4F-3012-424A-B659-29DB1A65861C}" destId="{0A0C85AE-E7CA-499F-97C8-198752FBE470}" srcOrd="0" destOrd="4" presId="urn:microsoft.com/office/officeart/2005/8/layout/arrow6"/>
    <dgm:cxn modelId="{984482FF-898C-46A2-A44A-F65C01310E10}" srcId="{44BFC3DD-F9C1-42FA-BB98-3AA14F10C12A}" destId="{ADE0CB06-49A8-4472-BFBA-67EFA19005FB}" srcOrd="0" destOrd="0" parTransId="{C8CB6BC1-707B-45B3-B2B4-7088798427DC}" sibTransId="{B1C6F4ED-4D21-435B-BE9D-B438E72A2E0B}"/>
    <dgm:cxn modelId="{F3E806BF-DDD5-4ED3-BC4C-FB28B04FE15D}" srcId="{4D63F005-2330-425E-B859-919565C85724}" destId="{2E1511A7-A568-4976-8AA2-E632D062B892}" srcOrd="1" destOrd="0" parTransId="{5EBFA7BD-8FB3-4B75-9CC0-53717B540713}" sibTransId="{AA430E92-99FC-4FAF-8274-C5D5D6944724}"/>
    <dgm:cxn modelId="{6B2A2718-9AF7-4281-826C-103ADAFAC33A}" type="presOf" srcId="{2E1511A7-A568-4976-8AA2-E632D062B892}" destId="{5884E51E-8FCC-493E-96A8-4F7F2F37E6B8}" srcOrd="0" destOrd="2" presId="urn:microsoft.com/office/officeart/2005/8/layout/arrow6"/>
    <dgm:cxn modelId="{7F38A933-BF5B-406A-BE19-5ADBC0085560}" type="presOf" srcId="{DD556A4E-C7F5-4E86-98EA-4BD4D28EA6B2}" destId="{0A0C85AE-E7CA-499F-97C8-198752FBE470}" srcOrd="0" destOrd="2" presId="urn:microsoft.com/office/officeart/2005/8/layout/arrow6"/>
    <dgm:cxn modelId="{26ACF6EC-2BE9-4E5C-A02E-907FD2CE041C}" srcId="{44BFC3DD-F9C1-42FA-BB98-3AA14F10C12A}" destId="{DD556A4E-C7F5-4E86-98EA-4BD4D28EA6B2}" srcOrd="1" destOrd="0" parTransId="{9BC503EA-B0AD-497E-84B1-1A51A391A037}" sibTransId="{2774610A-7AF0-4B81-8847-3EBC32F7C412}"/>
    <dgm:cxn modelId="{545A736E-3989-4EB7-B6F6-C5A5C29C540D}" srcId="{0894D2D3-80D0-4264-8164-D57EB83B302F}" destId="{44BFC3DD-F9C1-42FA-BB98-3AA14F10C12A}" srcOrd="1" destOrd="0" parTransId="{5E5045DE-85DA-4A7B-BE32-C08307F57FC1}" sibTransId="{E6CD4BDE-60F7-43E7-AEFF-FD92BAE9D28A}"/>
    <dgm:cxn modelId="{361172F7-C57F-45F0-B2AE-D6A3D6E6ABE6}" type="presOf" srcId="{4D63F005-2330-425E-B859-919565C85724}" destId="{5884E51E-8FCC-493E-96A8-4F7F2F37E6B8}" srcOrd="0" destOrd="0" presId="urn:microsoft.com/office/officeart/2005/8/layout/arrow6"/>
    <dgm:cxn modelId="{D36D09D3-AF45-4658-BCAF-81A8CF4B1AA8}" srcId="{0894D2D3-80D0-4264-8164-D57EB83B302F}" destId="{4D63F005-2330-425E-B859-919565C85724}" srcOrd="0" destOrd="0" parTransId="{D0E8CB37-FFB4-45C1-AF19-B442B5DCDA74}" sibTransId="{B61953DE-7C96-46ED-9CB5-AB6190F3F479}"/>
    <dgm:cxn modelId="{FA897382-77C8-4E5A-ADD5-576FB8FB7000}" srcId="{4D63F005-2330-425E-B859-919565C85724}" destId="{44075573-0C4B-4C93-B427-6DB329E1CD41}" srcOrd="0" destOrd="0" parTransId="{2C330DD5-5C20-407B-AF25-FE8ED44D11CE}" sibTransId="{01A8C6C5-97F5-4DB6-819E-0693D275298C}"/>
    <dgm:cxn modelId="{51937332-96C6-4849-B900-7D2BF8D97EB0}" type="presOf" srcId="{0894D2D3-80D0-4264-8164-D57EB83B302F}" destId="{E0452085-D499-42E8-9DC2-92DA5803BDF1}" srcOrd="0" destOrd="0" presId="urn:microsoft.com/office/officeart/2005/8/layout/arrow6"/>
    <dgm:cxn modelId="{83396005-F422-4EC4-B8C1-809D4109A4A9}" srcId="{44BFC3DD-F9C1-42FA-BB98-3AA14F10C12A}" destId="{28E07A4E-0898-4549-AB56-413B1DD3B076}" srcOrd="2" destOrd="0" parTransId="{5A3FF177-6EA9-4103-90D9-DE48334D836F}" sibTransId="{D516946D-1F20-4AC8-85B3-DDD68FF33541}"/>
    <dgm:cxn modelId="{A3889444-42C3-4DB2-A3B1-EBDC32551A8B}" srcId="{44BFC3DD-F9C1-42FA-BB98-3AA14F10C12A}" destId="{63347F4F-3012-424A-B659-29DB1A65861C}" srcOrd="3" destOrd="0" parTransId="{35D9C1FF-C4E5-434D-A576-916FC28CE56C}" sibTransId="{A0295024-8E62-4C23-A951-794603F23E82}"/>
    <dgm:cxn modelId="{79596865-6D63-4397-9BA3-D86D21ACC200}" type="presOf" srcId="{ADE0CB06-49A8-4472-BFBA-67EFA19005FB}" destId="{0A0C85AE-E7CA-499F-97C8-198752FBE470}" srcOrd="0" destOrd="1" presId="urn:microsoft.com/office/officeart/2005/8/layout/arrow6"/>
    <dgm:cxn modelId="{DA840219-217D-439F-B283-7F4271FB823D}" type="presOf" srcId="{28E07A4E-0898-4549-AB56-413B1DD3B076}" destId="{0A0C85AE-E7CA-499F-97C8-198752FBE470}" srcOrd="0" destOrd="3" presId="urn:microsoft.com/office/officeart/2005/8/layout/arrow6"/>
    <dgm:cxn modelId="{2B8C6DF0-F841-4EC3-BDA6-81F43E17A4C1}" type="presOf" srcId="{44075573-0C4B-4C93-B427-6DB329E1CD41}" destId="{5884E51E-8FCC-493E-96A8-4F7F2F37E6B8}" srcOrd="0" destOrd="1" presId="urn:microsoft.com/office/officeart/2005/8/layout/arrow6"/>
    <dgm:cxn modelId="{23455CA8-F652-43AB-9081-1CAAFA9E2DE6}" type="presParOf" srcId="{E0452085-D499-42E8-9DC2-92DA5803BDF1}" destId="{EC18A025-FA3B-4641-84B7-120EB5C837F7}" srcOrd="0" destOrd="0" presId="urn:microsoft.com/office/officeart/2005/8/layout/arrow6"/>
    <dgm:cxn modelId="{7A2F29A1-242F-4D9F-A513-03A91333D7CF}" type="presParOf" srcId="{E0452085-D499-42E8-9DC2-92DA5803BDF1}" destId="{5884E51E-8FCC-493E-96A8-4F7F2F37E6B8}" srcOrd="1" destOrd="0" presId="urn:microsoft.com/office/officeart/2005/8/layout/arrow6"/>
    <dgm:cxn modelId="{0FC09ADB-E9DD-4AEB-852F-6D48D89F95DE}" type="presParOf" srcId="{E0452085-D499-42E8-9DC2-92DA5803BDF1}" destId="{0A0C85AE-E7CA-499F-97C8-198752FBE470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2D7827-3943-46E8-9BC0-1DD30CB9F7E3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360BFE-B1F2-4E79-9989-400931DBBFFC}">
      <dgm:prSet phldrT="[Text]" custT="1"/>
      <dgm:spPr/>
      <dgm:t>
        <a:bodyPr/>
        <a:lstStyle/>
        <a:p>
          <a:pPr algn="ctr"/>
          <a:r>
            <a:rPr lang="en-US" sz="5400" b="1" dirty="0" smtClean="0">
              <a:ln>
                <a:noFill/>
              </a:ln>
              <a:solidFill>
                <a:srgbClr val="FF0000"/>
              </a:solidFill>
            </a:rPr>
            <a:t>Core</a:t>
          </a:r>
          <a:endParaRPr lang="en-US" sz="5400" b="1" dirty="0">
            <a:ln>
              <a:noFill/>
            </a:ln>
            <a:solidFill>
              <a:srgbClr val="FF0000"/>
            </a:solidFill>
          </a:endParaRPr>
        </a:p>
      </dgm:t>
    </dgm:pt>
    <dgm:pt modelId="{9EE5CF95-6B71-4DC4-8F2B-EB551DDDD472}" type="parTrans" cxnId="{78FF809E-28C6-43A0-AF57-084E2B4DBF71}">
      <dgm:prSet/>
      <dgm:spPr/>
      <dgm:t>
        <a:bodyPr/>
        <a:lstStyle/>
        <a:p>
          <a:endParaRPr lang="en-US" sz="1200">
            <a:ln>
              <a:noFill/>
            </a:ln>
          </a:endParaRPr>
        </a:p>
      </dgm:t>
    </dgm:pt>
    <dgm:pt modelId="{537C71B7-AF02-4DC3-91A9-80B66FC21ECC}" type="sibTrans" cxnId="{78FF809E-28C6-43A0-AF57-084E2B4DBF71}">
      <dgm:prSet/>
      <dgm:spPr/>
      <dgm:t>
        <a:bodyPr/>
        <a:lstStyle/>
        <a:p>
          <a:endParaRPr lang="en-US" sz="1200">
            <a:ln>
              <a:noFill/>
            </a:ln>
          </a:endParaRPr>
        </a:p>
      </dgm:t>
    </dgm:pt>
    <dgm:pt modelId="{0044BEEE-204F-4B43-88F4-08B06D57089B}">
      <dgm:prSet phldrT="[Text]" custT="1"/>
      <dgm:spPr/>
      <dgm:t>
        <a:bodyPr/>
        <a:lstStyle/>
        <a:p>
          <a:pPr algn="ctr"/>
          <a:r>
            <a:rPr lang="en-US" sz="6000" b="1" dirty="0" smtClean="0">
              <a:ln>
                <a:noFill/>
              </a:ln>
              <a:solidFill>
                <a:srgbClr val="FF0000"/>
              </a:solidFill>
            </a:rPr>
            <a:t>Radio</a:t>
          </a:r>
          <a:endParaRPr lang="en-US" sz="6000" b="1" dirty="0">
            <a:ln>
              <a:noFill/>
            </a:ln>
            <a:solidFill>
              <a:srgbClr val="FF0000"/>
            </a:solidFill>
          </a:endParaRPr>
        </a:p>
      </dgm:t>
    </dgm:pt>
    <dgm:pt modelId="{1C307F5D-74C3-46EE-BBDA-0F569AC2834A}" type="parTrans" cxnId="{CE4AEB56-C186-4E2A-A455-2FEA265A8033}">
      <dgm:prSet/>
      <dgm:spPr/>
      <dgm:t>
        <a:bodyPr/>
        <a:lstStyle/>
        <a:p>
          <a:endParaRPr lang="en-US" sz="1200">
            <a:ln>
              <a:noFill/>
            </a:ln>
          </a:endParaRPr>
        </a:p>
      </dgm:t>
    </dgm:pt>
    <dgm:pt modelId="{602C6972-66A4-4A7D-80F4-3FA9F08B0309}" type="sibTrans" cxnId="{CE4AEB56-C186-4E2A-A455-2FEA265A8033}">
      <dgm:prSet/>
      <dgm:spPr/>
      <dgm:t>
        <a:bodyPr/>
        <a:lstStyle/>
        <a:p>
          <a:endParaRPr lang="en-US" sz="1200">
            <a:ln>
              <a:noFill/>
            </a:ln>
          </a:endParaRPr>
        </a:p>
      </dgm:t>
    </dgm:pt>
    <dgm:pt modelId="{15F86D47-7C22-41C9-8F9B-F82A50049347}">
      <dgm:prSet phldrT="[Text]" custT="1"/>
      <dgm:spPr/>
      <dgm:t>
        <a:bodyPr/>
        <a:lstStyle/>
        <a:p>
          <a:pPr algn="ctr"/>
          <a:r>
            <a:rPr lang="en-US" sz="3600" b="1" dirty="0" smtClean="0">
              <a:ln>
                <a:noFill/>
              </a:ln>
              <a:solidFill>
                <a:srgbClr val="FF0000"/>
              </a:solidFill>
            </a:rPr>
            <a:t>Transmission</a:t>
          </a:r>
          <a:endParaRPr lang="en-US" sz="3600" b="1" dirty="0">
            <a:ln>
              <a:noFill/>
            </a:ln>
            <a:solidFill>
              <a:srgbClr val="FF0000"/>
            </a:solidFill>
          </a:endParaRPr>
        </a:p>
      </dgm:t>
    </dgm:pt>
    <dgm:pt modelId="{1458D6EF-6C52-4537-929A-2F78D35C6F7C}" type="parTrans" cxnId="{2A1CEF9B-51EC-4B60-B108-3D6509BFB2D8}">
      <dgm:prSet/>
      <dgm:spPr/>
      <dgm:t>
        <a:bodyPr/>
        <a:lstStyle/>
        <a:p>
          <a:endParaRPr lang="en-US" sz="1200">
            <a:ln>
              <a:noFill/>
            </a:ln>
          </a:endParaRPr>
        </a:p>
      </dgm:t>
    </dgm:pt>
    <dgm:pt modelId="{70BF075A-9E70-4C78-B3D6-D07520FDDC36}" type="sibTrans" cxnId="{2A1CEF9B-51EC-4B60-B108-3D6509BFB2D8}">
      <dgm:prSet/>
      <dgm:spPr/>
      <dgm:t>
        <a:bodyPr/>
        <a:lstStyle/>
        <a:p>
          <a:endParaRPr lang="en-US" sz="1200">
            <a:ln>
              <a:noFill/>
            </a:ln>
          </a:endParaRPr>
        </a:p>
      </dgm:t>
    </dgm:pt>
    <dgm:pt modelId="{9B902068-D035-41D8-99A1-F40863EDED22}" type="pres">
      <dgm:prSet presAssocID="{892D7827-3943-46E8-9BC0-1DD30CB9F7E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8D63D59-83EF-41BE-9917-F228F57761E7}" type="pres">
      <dgm:prSet presAssocID="{9C360BFE-B1F2-4E79-9989-400931DBBFFC}" presName="vertOne" presStyleCnt="0"/>
      <dgm:spPr/>
    </dgm:pt>
    <dgm:pt modelId="{C00B8B91-F2CE-460F-99DE-8D4D65DFC9B2}" type="pres">
      <dgm:prSet presAssocID="{9C360BFE-B1F2-4E79-9989-400931DBBFFC}" presName="txOne" presStyleLbl="node0" presStyleIdx="0" presStyleCnt="3" custAng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9D0F09-75CE-437D-AFDF-3F49C6022D9A}" type="pres">
      <dgm:prSet presAssocID="{9C360BFE-B1F2-4E79-9989-400931DBBFFC}" presName="horzOne" presStyleCnt="0"/>
      <dgm:spPr/>
    </dgm:pt>
    <dgm:pt modelId="{85142B67-FD2E-4D01-8FF5-F37D8829268B}" type="pres">
      <dgm:prSet presAssocID="{537C71B7-AF02-4DC3-91A9-80B66FC21ECC}" presName="sibSpaceOne" presStyleCnt="0"/>
      <dgm:spPr/>
    </dgm:pt>
    <dgm:pt modelId="{1BF73DE8-75F1-4DE1-A0B3-29A7BA860169}" type="pres">
      <dgm:prSet presAssocID="{0044BEEE-204F-4B43-88F4-08B06D57089B}" presName="vertOne" presStyleCnt="0"/>
      <dgm:spPr/>
    </dgm:pt>
    <dgm:pt modelId="{0BEA97F1-D3CC-495C-9ADB-4F4F913A202E}" type="pres">
      <dgm:prSet presAssocID="{0044BEEE-204F-4B43-88F4-08B06D57089B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6E1395-10B9-4F86-B36E-CD319C6CAE5F}" type="pres">
      <dgm:prSet presAssocID="{0044BEEE-204F-4B43-88F4-08B06D57089B}" presName="horzOne" presStyleCnt="0"/>
      <dgm:spPr/>
    </dgm:pt>
    <dgm:pt modelId="{30729752-9CB0-4325-B6DE-7DFABD5811FC}" type="pres">
      <dgm:prSet presAssocID="{602C6972-66A4-4A7D-80F4-3FA9F08B0309}" presName="sibSpaceOne" presStyleCnt="0"/>
      <dgm:spPr/>
    </dgm:pt>
    <dgm:pt modelId="{6D28C9CF-1829-4629-B831-A94D0D01E5B0}" type="pres">
      <dgm:prSet presAssocID="{15F86D47-7C22-41C9-8F9B-F82A50049347}" presName="vertOne" presStyleCnt="0"/>
      <dgm:spPr/>
    </dgm:pt>
    <dgm:pt modelId="{8091D5D5-4390-4DBD-845C-C28F36232645}" type="pres">
      <dgm:prSet presAssocID="{15F86D47-7C22-41C9-8F9B-F82A50049347}" presName="txOne" presStyleLbl="node0" presStyleIdx="2" presStyleCnt="3" custAng="0" custScaleX="1199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8438DA-94C9-491D-80AE-DA0E78B36D15}" type="pres">
      <dgm:prSet presAssocID="{15F86D47-7C22-41C9-8F9B-F82A50049347}" presName="horzOne" presStyleCnt="0"/>
      <dgm:spPr/>
    </dgm:pt>
  </dgm:ptLst>
  <dgm:cxnLst>
    <dgm:cxn modelId="{E05FDF12-356D-48FA-A9F2-BAB4438E9850}" type="presOf" srcId="{892D7827-3943-46E8-9BC0-1DD30CB9F7E3}" destId="{9B902068-D035-41D8-99A1-F40863EDED22}" srcOrd="0" destOrd="0" presId="urn:microsoft.com/office/officeart/2005/8/layout/hierarchy4"/>
    <dgm:cxn modelId="{CE4AEB56-C186-4E2A-A455-2FEA265A8033}" srcId="{892D7827-3943-46E8-9BC0-1DD30CB9F7E3}" destId="{0044BEEE-204F-4B43-88F4-08B06D57089B}" srcOrd="1" destOrd="0" parTransId="{1C307F5D-74C3-46EE-BBDA-0F569AC2834A}" sibTransId="{602C6972-66A4-4A7D-80F4-3FA9F08B0309}"/>
    <dgm:cxn modelId="{2A1CEF9B-51EC-4B60-B108-3D6509BFB2D8}" srcId="{892D7827-3943-46E8-9BC0-1DD30CB9F7E3}" destId="{15F86D47-7C22-41C9-8F9B-F82A50049347}" srcOrd="2" destOrd="0" parTransId="{1458D6EF-6C52-4537-929A-2F78D35C6F7C}" sibTransId="{70BF075A-9E70-4C78-B3D6-D07520FDDC36}"/>
    <dgm:cxn modelId="{3284FCB8-9FDD-4DD4-A1E9-43636DE27BAD}" type="presOf" srcId="{9C360BFE-B1F2-4E79-9989-400931DBBFFC}" destId="{C00B8B91-F2CE-460F-99DE-8D4D65DFC9B2}" srcOrd="0" destOrd="0" presId="urn:microsoft.com/office/officeart/2005/8/layout/hierarchy4"/>
    <dgm:cxn modelId="{78FF809E-28C6-43A0-AF57-084E2B4DBF71}" srcId="{892D7827-3943-46E8-9BC0-1DD30CB9F7E3}" destId="{9C360BFE-B1F2-4E79-9989-400931DBBFFC}" srcOrd="0" destOrd="0" parTransId="{9EE5CF95-6B71-4DC4-8F2B-EB551DDDD472}" sibTransId="{537C71B7-AF02-4DC3-91A9-80B66FC21ECC}"/>
    <dgm:cxn modelId="{E3371E64-5000-4644-ADE1-95DC7CABE1A4}" type="presOf" srcId="{0044BEEE-204F-4B43-88F4-08B06D57089B}" destId="{0BEA97F1-D3CC-495C-9ADB-4F4F913A202E}" srcOrd="0" destOrd="0" presId="urn:microsoft.com/office/officeart/2005/8/layout/hierarchy4"/>
    <dgm:cxn modelId="{D85E5172-DFE7-4AD1-9C62-D3B325B0FB0A}" type="presOf" srcId="{15F86D47-7C22-41C9-8F9B-F82A50049347}" destId="{8091D5D5-4390-4DBD-845C-C28F36232645}" srcOrd="0" destOrd="0" presId="urn:microsoft.com/office/officeart/2005/8/layout/hierarchy4"/>
    <dgm:cxn modelId="{8F3A5749-BB31-4A2D-B12F-0A2B37FEF787}" type="presParOf" srcId="{9B902068-D035-41D8-99A1-F40863EDED22}" destId="{68D63D59-83EF-41BE-9917-F228F57761E7}" srcOrd="0" destOrd="0" presId="urn:microsoft.com/office/officeart/2005/8/layout/hierarchy4"/>
    <dgm:cxn modelId="{94E25C0C-184F-4F51-98A2-8D075FB797DB}" type="presParOf" srcId="{68D63D59-83EF-41BE-9917-F228F57761E7}" destId="{C00B8B91-F2CE-460F-99DE-8D4D65DFC9B2}" srcOrd="0" destOrd="0" presId="urn:microsoft.com/office/officeart/2005/8/layout/hierarchy4"/>
    <dgm:cxn modelId="{FF43990B-DFDE-4AE0-A180-D48D158A3074}" type="presParOf" srcId="{68D63D59-83EF-41BE-9917-F228F57761E7}" destId="{B29D0F09-75CE-437D-AFDF-3F49C6022D9A}" srcOrd="1" destOrd="0" presId="urn:microsoft.com/office/officeart/2005/8/layout/hierarchy4"/>
    <dgm:cxn modelId="{1E018957-259F-4F52-B396-1B70A5A81B76}" type="presParOf" srcId="{9B902068-D035-41D8-99A1-F40863EDED22}" destId="{85142B67-FD2E-4D01-8FF5-F37D8829268B}" srcOrd="1" destOrd="0" presId="urn:microsoft.com/office/officeart/2005/8/layout/hierarchy4"/>
    <dgm:cxn modelId="{5A06A78A-4A97-4D02-BC55-50CB7051315D}" type="presParOf" srcId="{9B902068-D035-41D8-99A1-F40863EDED22}" destId="{1BF73DE8-75F1-4DE1-A0B3-29A7BA860169}" srcOrd="2" destOrd="0" presId="urn:microsoft.com/office/officeart/2005/8/layout/hierarchy4"/>
    <dgm:cxn modelId="{409599D6-E9C1-4002-B453-E6E58795DA2B}" type="presParOf" srcId="{1BF73DE8-75F1-4DE1-A0B3-29A7BA860169}" destId="{0BEA97F1-D3CC-495C-9ADB-4F4F913A202E}" srcOrd="0" destOrd="0" presId="urn:microsoft.com/office/officeart/2005/8/layout/hierarchy4"/>
    <dgm:cxn modelId="{223A62C6-CE99-47E2-B7EE-7432B8C3C13A}" type="presParOf" srcId="{1BF73DE8-75F1-4DE1-A0B3-29A7BA860169}" destId="{416E1395-10B9-4F86-B36E-CD319C6CAE5F}" srcOrd="1" destOrd="0" presId="urn:microsoft.com/office/officeart/2005/8/layout/hierarchy4"/>
    <dgm:cxn modelId="{9FD1C072-4E9F-4FED-97D6-61728390C270}" type="presParOf" srcId="{9B902068-D035-41D8-99A1-F40863EDED22}" destId="{30729752-9CB0-4325-B6DE-7DFABD5811FC}" srcOrd="3" destOrd="0" presId="urn:microsoft.com/office/officeart/2005/8/layout/hierarchy4"/>
    <dgm:cxn modelId="{80B65C9D-93B5-4E0A-ABD9-2F16DEA65002}" type="presParOf" srcId="{9B902068-D035-41D8-99A1-F40863EDED22}" destId="{6D28C9CF-1829-4629-B831-A94D0D01E5B0}" srcOrd="4" destOrd="0" presId="urn:microsoft.com/office/officeart/2005/8/layout/hierarchy4"/>
    <dgm:cxn modelId="{3BB5B7A9-E2A0-4E62-869E-497B501B1BFB}" type="presParOf" srcId="{6D28C9CF-1829-4629-B831-A94D0D01E5B0}" destId="{8091D5D5-4390-4DBD-845C-C28F36232645}" srcOrd="0" destOrd="0" presId="urn:microsoft.com/office/officeart/2005/8/layout/hierarchy4"/>
    <dgm:cxn modelId="{2927334F-FE51-492C-81D3-0ED71E7C05A2}" type="presParOf" srcId="{6D28C9CF-1829-4629-B831-A94D0D01E5B0}" destId="{848438DA-94C9-491D-80AE-DA0E78B36D1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DF1419-B466-4927-9188-68EA6DFD8748}" type="doc">
      <dgm:prSet loTypeId="urn:microsoft.com/office/officeart/2005/8/layout/matrix1" loCatId="matrix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B527557C-288E-4901-8B4F-4C54CFB5E794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b="1" u="sng" dirty="0" smtClean="0"/>
            <a:t>1</a:t>
          </a:r>
          <a:r>
            <a:rPr lang="en-US" sz="2700" b="1" u="sng" baseline="30000" dirty="0" smtClean="0"/>
            <a:t>st</a:t>
          </a:r>
          <a:r>
            <a:rPr lang="en-US" sz="2700" b="1" u="sng" dirty="0" smtClean="0"/>
            <a:t> Module </a:t>
          </a:r>
          <a:r>
            <a:rPr lang="en-US" sz="2800" b="1" u="sng" dirty="0" smtClean="0">
              <a:solidFill>
                <a:srgbClr val="FF0000"/>
              </a:solidFill>
            </a:rPr>
            <a:t>40hrs</a:t>
          </a:r>
          <a:endParaRPr lang="en-US" sz="2800" dirty="0" smtClean="0">
            <a:solidFill>
              <a:srgbClr val="FF0000"/>
            </a:solidFill>
          </a:endParaRPr>
        </a:p>
        <a:p>
          <a:pPr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u="sng" dirty="0" smtClean="0">
              <a:latin typeface="Berlin Sans FB Demi" panose="020E0802020502020306" pitchFamily="34" charset="0"/>
            </a:rPr>
            <a:t>(Core Network)</a:t>
          </a:r>
          <a:endParaRPr lang="en-US" sz="1600" dirty="0">
            <a:latin typeface="Berlin Sans FB Demi" panose="020E0802020502020306" pitchFamily="34" charset="0"/>
          </a:endParaRPr>
        </a:p>
      </dgm:t>
    </dgm:pt>
    <dgm:pt modelId="{AD11FEC3-EDA6-42DC-822A-AE2E68780161}" type="parTrans" cxnId="{28C5577C-AD90-4137-9CDE-272A1147D85A}">
      <dgm:prSet/>
      <dgm:spPr/>
      <dgm:t>
        <a:bodyPr/>
        <a:lstStyle/>
        <a:p>
          <a:endParaRPr lang="en-US"/>
        </a:p>
      </dgm:t>
    </dgm:pt>
    <dgm:pt modelId="{84184A3D-FB75-4D89-9DBA-142FC21A8BC3}" type="sibTrans" cxnId="{28C5577C-AD90-4137-9CDE-272A1147D85A}">
      <dgm:prSet/>
      <dgm:spPr/>
      <dgm:t>
        <a:bodyPr/>
        <a:lstStyle/>
        <a:p>
          <a:endParaRPr lang="en-US"/>
        </a:p>
      </dgm:t>
    </dgm:pt>
    <dgm:pt modelId="{FBE5FBDB-33F2-4D7D-B5BE-1FAADE6AE737}">
      <dgm:prSet phldrT="[Text]" custT="1"/>
      <dgm:spPr>
        <a:solidFill>
          <a:srgbClr val="FFFF00"/>
        </a:solidFill>
      </dgm:spPr>
      <dgm:t>
        <a:bodyPr/>
        <a:lstStyle/>
        <a:p>
          <a:pPr algn="l"/>
          <a:r>
            <a:rPr lang="en-US" sz="1600" b="1" dirty="0" smtClean="0"/>
            <a:t>   </a:t>
          </a:r>
          <a:r>
            <a:rPr lang="en-US" sz="2400" b="1" u="sng" dirty="0" smtClean="0">
              <a:solidFill>
                <a:srgbClr val="FF0000"/>
              </a:solidFill>
            </a:rPr>
            <a:t>Section 1</a:t>
          </a:r>
        </a:p>
        <a:p>
          <a:pPr algn="l"/>
          <a:r>
            <a:rPr lang="en-US" sz="2000" b="0" dirty="0" smtClean="0">
              <a:solidFill>
                <a:schemeClr val="tx1"/>
              </a:solidFill>
            </a:rPr>
            <a:t>Network Switching Subsystem </a:t>
          </a:r>
          <a:r>
            <a:rPr lang="en-US" sz="2400" b="1" dirty="0" smtClean="0">
              <a:solidFill>
                <a:srgbClr val="FF0000"/>
              </a:solidFill>
            </a:rPr>
            <a:t>(NSS).</a:t>
          </a:r>
        </a:p>
        <a:p>
          <a:pPr algn="l"/>
          <a:r>
            <a:rPr lang="en-US" sz="2000" b="0" dirty="0" smtClean="0">
              <a:solidFill>
                <a:schemeClr val="tx1"/>
              </a:solidFill>
            </a:rPr>
            <a:t>Value Added Service </a:t>
          </a:r>
          <a:r>
            <a:rPr lang="en-US" sz="2400" b="1" dirty="0" smtClean="0">
              <a:solidFill>
                <a:srgbClr val="FF0000"/>
              </a:solidFill>
            </a:rPr>
            <a:t>(VAS).</a:t>
          </a:r>
        </a:p>
        <a:p>
          <a:pPr algn="l"/>
          <a:r>
            <a:rPr lang="en-US" sz="2000" b="0" dirty="0" smtClean="0">
              <a:solidFill>
                <a:schemeClr val="tx1"/>
              </a:solidFill>
            </a:rPr>
            <a:t>Intelligent Network </a:t>
          </a:r>
          <a:r>
            <a:rPr lang="en-US" sz="2400" b="1" dirty="0" smtClean="0">
              <a:solidFill>
                <a:srgbClr val="FF0000"/>
              </a:solidFill>
            </a:rPr>
            <a:t>(IN) </a:t>
          </a:r>
        </a:p>
        <a:p>
          <a:pPr algn="l"/>
          <a:r>
            <a:rPr lang="en-US" sz="2000" b="0" dirty="0" smtClean="0">
              <a:solidFill>
                <a:schemeClr val="tx1"/>
              </a:solidFill>
            </a:rPr>
            <a:t> Converged Billing System </a:t>
          </a:r>
          <a:r>
            <a:rPr lang="en-US" sz="2400" b="1" dirty="0" smtClean="0">
              <a:solidFill>
                <a:srgbClr val="FF0000"/>
              </a:solidFill>
            </a:rPr>
            <a:t>(CBS).</a:t>
          </a:r>
        </a:p>
        <a:p>
          <a:pPr algn="l"/>
          <a:r>
            <a:rPr lang="en-US" sz="2000" b="0" dirty="0" smtClean="0">
              <a:solidFill>
                <a:schemeClr val="tx1"/>
              </a:solidFill>
            </a:rPr>
            <a:t>Next Generation Network </a:t>
          </a:r>
          <a:r>
            <a:rPr lang="en-US" sz="2400" b="0" dirty="0" smtClean="0">
              <a:solidFill>
                <a:srgbClr val="FF0000"/>
              </a:solidFill>
            </a:rPr>
            <a:t>(</a:t>
          </a:r>
          <a:r>
            <a:rPr lang="en-US" sz="2400" b="1" dirty="0" smtClean="0">
              <a:solidFill>
                <a:srgbClr val="FF0000"/>
              </a:solidFill>
            </a:rPr>
            <a:t>NGN).</a:t>
          </a:r>
          <a:endParaRPr lang="en-US" sz="2000" b="1" dirty="0" smtClean="0">
            <a:solidFill>
              <a:srgbClr val="FF0000"/>
            </a:solidFill>
          </a:endParaRPr>
        </a:p>
        <a:p>
          <a:pPr algn="l"/>
          <a:r>
            <a:rPr lang="en-US" sz="2000" b="0" dirty="0" smtClean="0">
              <a:solidFill>
                <a:schemeClr val="tx1"/>
              </a:solidFill>
            </a:rPr>
            <a:t>Mobile Service Switching Center </a:t>
          </a:r>
          <a:r>
            <a:rPr lang="en-US" sz="2000" b="1" dirty="0" smtClean="0">
              <a:solidFill>
                <a:schemeClr val="tx1"/>
              </a:solidFill>
            </a:rPr>
            <a:t> </a:t>
          </a:r>
          <a:r>
            <a:rPr lang="en-US" sz="2400" b="1" dirty="0" smtClean="0">
              <a:solidFill>
                <a:srgbClr val="FF0000"/>
              </a:solidFill>
            </a:rPr>
            <a:t>(MSC)</a:t>
          </a:r>
          <a:endParaRPr lang="en-US" sz="2400" b="1" dirty="0">
            <a:solidFill>
              <a:srgbClr val="FF0000"/>
            </a:solidFill>
          </a:endParaRPr>
        </a:p>
      </dgm:t>
    </dgm:pt>
    <dgm:pt modelId="{4584149A-BDF1-4014-8A04-DF41573BB7A3}" type="parTrans" cxnId="{023AA383-4984-4588-B306-E2C138C2C14C}">
      <dgm:prSet/>
      <dgm:spPr/>
      <dgm:t>
        <a:bodyPr/>
        <a:lstStyle/>
        <a:p>
          <a:endParaRPr lang="en-US"/>
        </a:p>
      </dgm:t>
    </dgm:pt>
    <dgm:pt modelId="{9E3B1455-078E-4574-BC6F-0BF186F625B7}" type="sibTrans" cxnId="{023AA383-4984-4588-B306-E2C138C2C14C}">
      <dgm:prSet/>
      <dgm:spPr/>
      <dgm:t>
        <a:bodyPr/>
        <a:lstStyle/>
        <a:p>
          <a:endParaRPr lang="en-US"/>
        </a:p>
      </dgm:t>
    </dgm:pt>
    <dgm:pt modelId="{21FBDAFC-6328-4FA4-9523-960A866B90AA}">
      <dgm:prSet custT="1"/>
      <dgm:spPr/>
      <dgm:t>
        <a:bodyPr/>
        <a:lstStyle/>
        <a:p>
          <a:pPr algn="l"/>
          <a:r>
            <a:rPr lang="en-US" sz="22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Section2</a:t>
          </a:r>
        </a:p>
        <a:p>
          <a:pPr algn="ctr"/>
          <a:r>
            <a:rPr lang="en-US" sz="2800" dirty="0" smtClean="0"/>
            <a:t>SS7 Protocol &amp; Roaming Services</a:t>
          </a:r>
        </a:p>
        <a:p>
          <a:pPr algn="ctr"/>
          <a:r>
            <a:rPr lang="en-US" sz="2800" dirty="0" smtClean="0"/>
            <a:t>CS and PS KPIs</a:t>
          </a:r>
        </a:p>
        <a:p>
          <a:pPr algn="ctr"/>
          <a:r>
            <a:rPr lang="en-US" sz="2800" dirty="0" smtClean="0"/>
            <a:t>KPIs overview.</a:t>
          </a:r>
        </a:p>
        <a:p>
          <a:pPr algn="ctr"/>
          <a:r>
            <a:rPr lang="en-US" sz="2800" dirty="0" smtClean="0"/>
            <a:t>KPI analysis.</a:t>
          </a:r>
        </a:p>
        <a:p>
          <a:pPr algn="ctr"/>
          <a:r>
            <a:rPr lang="en-US" sz="2800" dirty="0" smtClean="0"/>
            <a:t>           KPI optimization basics.</a:t>
          </a:r>
        </a:p>
        <a:p>
          <a:pPr algn="l"/>
          <a:endParaRPr lang="en-US" sz="2200" dirty="0"/>
        </a:p>
      </dgm:t>
    </dgm:pt>
    <dgm:pt modelId="{5D2DC07E-4E91-44AA-B59C-D06EB90028D9}" type="parTrans" cxnId="{28491500-8418-47E4-939A-CE292308BD38}">
      <dgm:prSet/>
      <dgm:spPr/>
      <dgm:t>
        <a:bodyPr/>
        <a:lstStyle/>
        <a:p>
          <a:endParaRPr lang="en-US"/>
        </a:p>
      </dgm:t>
    </dgm:pt>
    <dgm:pt modelId="{A3BB72C8-CC15-43A4-9CE7-8EE2347CE503}" type="sibTrans" cxnId="{28491500-8418-47E4-939A-CE292308BD38}">
      <dgm:prSet/>
      <dgm:spPr/>
      <dgm:t>
        <a:bodyPr/>
        <a:lstStyle/>
        <a:p>
          <a:endParaRPr lang="en-US"/>
        </a:p>
      </dgm:t>
    </dgm:pt>
    <dgm:pt modelId="{105C3274-3A2E-49B3-8C63-30E5E016A9E1}">
      <dgm:prSet custT="1"/>
      <dgm:spPr/>
      <dgm:t>
        <a:bodyPr anchor="b"/>
        <a:lstStyle/>
        <a:p>
          <a:pPr algn="l"/>
          <a:r>
            <a:rPr lang="en-US" sz="2000" dirty="0" smtClean="0"/>
            <a:t>GPRS Services </a:t>
          </a:r>
          <a:endParaRPr lang="en-US" sz="2000" dirty="0"/>
        </a:p>
      </dgm:t>
    </dgm:pt>
    <dgm:pt modelId="{2B63225C-C7BE-4454-AF3F-9B15B259129F}" type="parTrans" cxnId="{33EFE44C-1918-447D-A263-406FA2F4BC6B}">
      <dgm:prSet/>
      <dgm:spPr/>
      <dgm:t>
        <a:bodyPr/>
        <a:lstStyle/>
        <a:p>
          <a:endParaRPr lang="en-US"/>
        </a:p>
      </dgm:t>
    </dgm:pt>
    <dgm:pt modelId="{1D725789-0D59-4AF9-A3EB-5B94D3CC1039}" type="sibTrans" cxnId="{33EFE44C-1918-447D-A263-406FA2F4BC6B}">
      <dgm:prSet/>
      <dgm:spPr/>
      <dgm:t>
        <a:bodyPr/>
        <a:lstStyle/>
        <a:p>
          <a:endParaRPr lang="en-US"/>
        </a:p>
      </dgm:t>
    </dgm:pt>
    <dgm:pt modelId="{372F28D0-A140-4C78-898A-CF3EB7A17202}">
      <dgm:prSet custT="1"/>
      <dgm:spPr/>
      <dgm:t>
        <a:bodyPr anchor="b"/>
        <a:lstStyle/>
        <a:p>
          <a:pPr algn="l"/>
          <a:r>
            <a:rPr lang="en-US" sz="2000" dirty="0" smtClean="0"/>
            <a:t>Quality of Service</a:t>
          </a:r>
          <a:endParaRPr lang="en-US" sz="2000" dirty="0"/>
        </a:p>
      </dgm:t>
    </dgm:pt>
    <dgm:pt modelId="{313EAD07-CB44-4FA0-A6AB-A255224B46F0}" type="parTrans" cxnId="{61AA7907-F315-459C-BF2C-125731EE0D56}">
      <dgm:prSet/>
      <dgm:spPr/>
      <dgm:t>
        <a:bodyPr/>
        <a:lstStyle/>
        <a:p>
          <a:endParaRPr lang="en-US"/>
        </a:p>
      </dgm:t>
    </dgm:pt>
    <dgm:pt modelId="{C052ACB2-A7F9-4545-9CA8-0DFCD0EA1B18}" type="sibTrans" cxnId="{61AA7907-F315-459C-BF2C-125731EE0D56}">
      <dgm:prSet/>
      <dgm:spPr/>
      <dgm:t>
        <a:bodyPr/>
        <a:lstStyle/>
        <a:p>
          <a:endParaRPr lang="en-US"/>
        </a:p>
      </dgm:t>
    </dgm:pt>
    <dgm:pt modelId="{DEDB8777-DC34-4AC6-9943-D44BD529BF5E}">
      <dgm:prSet custT="1"/>
      <dgm:spPr/>
      <dgm:t>
        <a:bodyPr anchor="b"/>
        <a:lstStyle/>
        <a:p>
          <a:pPr algn="l"/>
          <a:r>
            <a:rPr lang="en-US" sz="2000" dirty="0" smtClean="0"/>
            <a:t>Frame Relay Basics</a:t>
          </a:r>
          <a:endParaRPr lang="en-US" sz="2000" dirty="0"/>
        </a:p>
      </dgm:t>
    </dgm:pt>
    <dgm:pt modelId="{B81F68F6-D42A-4606-A2E9-4256A7C08D26}" type="parTrans" cxnId="{CD67F056-AC47-4C32-A088-0F767217E387}">
      <dgm:prSet/>
      <dgm:spPr/>
      <dgm:t>
        <a:bodyPr/>
        <a:lstStyle/>
        <a:p>
          <a:endParaRPr lang="en-US"/>
        </a:p>
      </dgm:t>
    </dgm:pt>
    <dgm:pt modelId="{ACBD69D3-34B0-464E-A860-E585EA068749}" type="sibTrans" cxnId="{CD67F056-AC47-4C32-A088-0F767217E387}">
      <dgm:prSet/>
      <dgm:spPr/>
      <dgm:t>
        <a:bodyPr/>
        <a:lstStyle/>
        <a:p>
          <a:endParaRPr lang="en-US"/>
        </a:p>
      </dgm:t>
    </dgm:pt>
    <dgm:pt modelId="{269F7A46-AD5C-460B-98A2-3EE99D4D533B}">
      <dgm:prSet/>
      <dgm:spPr/>
      <dgm:t>
        <a:bodyPr/>
        <a:lstStyle/>
        <a:p>
          <a:endParaRPr lang="en-US" dirty="0"/>
        </a:p>
      </dgm:t>
    </dgm:pt>
    <dgm:pt modelId="{6223E3CB-2F93-4060-AB11-219965466B96}" type="parTrans" cxnId="{B6902DF5-517C-4658-9B7C-D740FB9A3701}">
      <dgm:prSet/>
      <dgm:spPr/>
      <dgm:t>
        <a:bodyPr/>
        <a:lstStyle/>
        <a:p>
          <a:endParaRPr lang="en-US"/>
        </a:p>
      </dgm:t>
    </dgm:pt>
    <dgm:pt modelId="{FF5D0768-D3FD-4C01-99BC-F1C8D215C54B}" type="sibTrans" cxnId="{B6902DF5-517C-4658-9B7C-D740FB9A3701}">
      <dgm:prSet/>
      <dgm:spPr/>
      <dgm:t>
        <a:bodyPr/>
        <a:lstStyle/>
        <a:p>
          <a:endParaRPr lang="en-US"/>
        </a:p>
      </dgm:t>
    </dgm:pt>
    <dgm:pt modelId="{B0DC9996-13DC-411E-B6E0-A00957222268}">
      <dgm:prSet custT="1"/>
      <dgm:spPr/>
      <dgm:t>
        <a:bodyPr anchor="b"/>
        <a:lstStyle/>
        <a:p>
          <a:pPr algn="ctr"/>
          <a:r>
            <a:rPr lang="en-US" sz="2400" b="1" u="sng" dirty="0" smtClean="0">
              <a:solidFill>
                <a:srgbClr val="FF0000"/>
              </a:solidFill>
            </a:rPr>
            <a:t>Section4</a:t>
          </a:r>
          <a:endParaRPr lang="en-US" sz="2400" b="1" u="sng" dirty="0">
            <a:solidFill>
              <a:srgbClr val="FF0000"/>
            </a:solidFill>
          </a:endParaRPr>
        </a:p>
      </dgm:t>
    </dgm:pt>
    <dgm:pt modelId="{29F17A56-A7EA-4CF5-AE74-481C2EAF65D4}" type="parTrans" cxnId="{76A5A511-7417-46BC-A9B9-A9CA1AD48658}">
      <dgm:prSet/>
      <dgm:spPr/>
      <dgm:t>
        <a:bodyPr/>
        <a:lstStyle/>
        <a:p>
          <a:endParaRPr lang="en-US"/>
        </a:p>
      </dgm:t>
    </dgm:pt>
    <dgm:pt modelId="{5534D2F6-2956-4573-A048-3032CA7B5D23}" type="sibTrans" cxnId="{76A5A511-7417-46BC-A9B9-A9CA1AD48658}">
      <dgm:prSet/>
      <dgm:spPr/>
      <dgm:t>
        <a:bodyPr/>
        <a:lstStyle/>
        <a:p>
          <a:endParaRPr lang="en-US"/>
        </a:p>
      </dgm:t>
    </dgm:pt>
    <dgm:pt modelId="{6724DFDC-C9D1-4B0C-BFB9-147D2DF0093E}">
      <dgm:prSet custT="1"/>
      <dgm:spPr/>
      <dgm:t>
        <a:bodyPr anchor="b"/>
        <a:lstStyle/>
        <a:p>
          <a:pPr algn="ctr"/>
          <a:r>
            <a:rPr lang="en-US" sz="2000" dirty="0" smtClean="0"/>
            <a:t>Signaling Plane</a:t>
          </a:r>
          <a:endParaRPr lang="en-US" sz="2000" dirty="0"/>
        </a:p>
      </dgm:t>
    </dgm:pt>
    <dgm:pt modelId="{6C1C1D77-51D5-4462-AED6-DB7F12FCA9A4}" type="parTrans" cxnId="{C2DBCB98-D395-4E65-B417-153B34D62E70}">
      <dgm:prSet/>
      <dgm:spPr/>
      <dgm:t>
        <a:bodyPr/>
        <a:lstStyle/>
        <a:p>
          <a:endParaRPr lang="en-US"/>
        </a:p>
      </dgm:t>
    </dgm:pt>
    <dgm:pt modelId="{CF25B58D-71B3-4AA2-894E-5C401365D0D7}" type="sibTrans" cxnId="{C2DBCB98-D395-4E65-B417-153B34D62E70}">
      <dgm:prSet/>
      <dgm:spPr/>
      <dgm:t>
        <a:bodyPr/>
        <a:lstStyle/>
        <a:p>
          <a:endParaRPr lang="en-US"/>
        </a:p>
      </dgm:t>
    </dgm:pt>
    <dgm:pt modelId="{EF3C4FD5-EBE1-416E-AEEF-1921950D188C}">
      <dgm:prSet custT="1"/>
      <dgm:spPr/>
      <dgm:t>
        <a:bodyPr anchor="b"/>
        <a:lstStyle/>
        <a:p>
          <a:pPr algn="ctr"/>
          <a:r>
            <a:rPr lang="en-US" sz="2000" dirty="0" smtClean="0"/>
            <a:t>Packet Transmission Between MS and SGSN</a:t>
          </a:r>
          <a:endParaRPr lang="en-US" sz="2000" dirty="0"/>
        </a:p>
      </dgm:t>
    </dgm:pt>
    <dgm:pt modelId="{B74D3C5E-309C-4DED-BD2B-996A3ACB14F8}" type="parTrans" cxnId="{787BF017-9F61-493F-8768-305FB9DEEF18}">
      <dgm:prSet/>
      <dgm:spPr/>
      <dgm:t>
        <a:bodyPr/>
        <a:lstStyle/>
        <a:p>
          <a:endParaRPr lang="en-US"/>
        </a:p>
      </dgm:t>
    </dgm:pt>
    <dgm:pt modelId="{25D10D90-C3D1-405B-966A-5EEBA3691C41}" type="sibTrans" cxnId="{787BF017-9F61-493F-8768-305FB9DEEF18}">
      <dgm:prSet/>
      <dgm:spPr/>
      <dgm:t>
        <a:bodyPr/>
        <a:lstStyle/>
        <a:p>
          <a:endParaRPr lang="en-US"/>
        </a:p>
      </dgm:t>
    </dgm:pt>
    <dgm:pt modelId="{0E97D2B8-D938-4BA4-9636-C0070534C186}">
      <dgm:prSet custT="1"/>
      <dgm:spPr/>
      <dgm:t>
        <a:bodyPr anchor="b"/>
        <a:lstStyle/>
        <a:p>
          <a:pPr algn="ctr"/>
          <a:r>
            <a:rPr lang="en-US" sz="2000" dirty="0" smtClean="0"/>
            <a:t>Interworking with External Networks</a:t>
          </a:r>
          <a:endParaRPr lang="en-US" sz="2000" dirty="0"/>
        </a:p>
      </dgm:t>
    </dgm:pt>
    <dgm:pt modelId="{CE901F55-2EB4-434D-B0E5-2798676B974A}" type="parTrans" cxnId="{4EE7E464-5CEF-443A-9788-A7A3BDDCE66C}">
      <dgm:prSet/>
      <dgm:spPr/>
      <dgm:t>
        <a:bodyPr/>
        <a:lstStyle/>
        <a:p>
          <a:endParaRPr lang="en-US"/>
        </a:p>
      </dgm:t>
    </dgm:pt>
    <dgm:pt modelId="{227B7BF1-5882-4CAE-A84E-6B7937BC5E63}" type="sibTrans" cxnId="{4EE7E464-5CEF-443A-9788-A7A3BDDCE66C}">
      <dgm:prSet/>
      <dgm:spPr/>
      <dgm:t>
        <a:bodyPr/>
        <a:lstStyle/>
        <a:p>
          <a:endParaRPr lang="en-US"/>
        </a:p>
      </dgm:t>
    </dgm:pt>
    <dgm:pt modelId="{233F9365-DB98-498B-A956-C01C342E4FAB}">
      <dgm:prSet custT="1"/>
      <dgm:spPr/>
      <dgm:t>
        <a:bodyPr anchor="b"/>
        <a:lstStyle/>
        <a:p>
          <a:pPr algn="ctr"/>
          <a:r>
            <a:rPr lang="en-US" sz="2000" dirty="0" smtClean="0"/>
            <a:t>Roaming service configuration and troubleshooting</a:t>
          </a:r>
          <a:endParaRPr lang="en-US" sz="2000" dirty="0"/>
        </a:p>
      </dgm:t>
    </dgm:pt>
    <dgm:pt modelId="{16FEB316-B9CA-4549-9359-097BBAA79F4C}" type="parTrans" cxnId="{04F305FC-D4EE-4A39-A76F-21DFD3A62277}">
      <dgm:prSet/>
      <dgm:spPr/>
      <dgm:t>
        <a:bodyPr/>
        <a:lstStyle/>
        <a:p>
          <a:endParaRPr lang="en-US"/>
        </a:p>
      </dgm:t>
    </dgm:pt>
    <dgm:pt modelId="{23CE4FE4-35A9-4CE0-ADFD-63A84D862A4C}" type="sibTrans" cxnId="{04F305FC-D4EE-4A39-A76F-21DFD3A62277}">
      <dgm:prSet/>
      <dgm:spPr/>
      <dgm:t>
        <a:bodyPr/>
        <a:lstStyle/>
        <a:p>
          <a:endParaRPr lang="en-US"/>
        </a:p>
      </dgm:t>
    </dgm:pt>
    <dgm:pt modelId="{F53810E8-B97B-41E8-B764-4E9E387342FF}">
      <dgm:prSet custT="1"/>
      <dgm:spPr/>
      <dgm:t>
        <a:bodyPr anchor="b"/>
        <a:lstStyle/>
        <a:p>
          <a:pPr algn="l"/>
          <a:r>
            <a:rPr lang="en-US" sz="2400" b="1" u="sng" dirty="0" smtClean="0">
              <a:solidFill>
                <a:srgbClr val="FF0000"/>
              </a:solidFill>
            </a:rPr>
            <a:t>Section3</a:t>
          </a:r>
          <a:endParaRPr lang="en-US" sz="2400" u="sng" dirty="0">
            <a:solidFill>
              <a:srgbClr val="FF0000"/>
            </a:solidFill>
          </a:endParaRPr>
        </a:p>
      </dgm:t>
    </dgm:pt>
    <dgm:pt modelId="{06008E5F-1153-45A8-8518-CD7008BF0C77}" type="sibTrans" cxnId="{F160627E-1C5D-4C1C-B668-6C8C03D87D96}">
      <dgm:prSet/>
      <dgm:spPr/>
      <dgm:t>
        <a:bodyPr/>
        <a:lstStyle/>
        <a:p>
          <a:endParaRPr lang="en-US"/>
        </a:p>
      </dgm:t>
    </dgm:pt>
    <dgm:pt modelId="{AE201199-6F19-46DC-8C42-8AB0771BC022}" type="parTrans" cxnId="{F160627E-1C5D-4C1C-B668-6C8C03D87D96}">
      <dgm:prSet/>
      <dgm:spPr/>
      <dgm:t>
        <a:bodyPr/>
        <a:lstStyle/>
        <a:p>
          <a:endParaRPr lang="en-US"/>
        </a:p>
      </dgm:t>
    </dgm:pt>
    <dgm:pt modelId="{2D260C6C-7DBB-44F0-86D3-15ABC23ECBBC}">
      <dgm:prSet custT="1"/>
      <dgm:spPr/>
      <dgm:t>
        <a:bodyPr/>
        <a:lstStyle/>
        <a:p>
          <a:pPr algn="ctr"/>
          <a:r>
            <a:rPr lang="en-US" sz="2400" b="1" u="sng" dirty="0" smtClean="0">
              <a:solidFill>
                <a:srgbClr val="FF0000"/>
              </a:solidFill>
            </a:rPr>
            <a:t>Section5</a:t>
          </a:r>
          <a:endParaRPr lang="en-US" sz="2400" u="sng" dirty="0">
            <a:solidFill>
              <a:srgbClr val="FF0000"/>
            </a:solidFill>
          </a:endParaRPr>
        </a:p>
      </dgm:t>
    </dgm:pt>
    <dgm:pt modelId="{764674D5-BFB0-47C6-8584-BF4FD76E6030}" type="sibTrans" cxnId="{62D32AAD-9724-44E5-9FB0-F15AF179BAA8}">
      <dgm:prSet/>
      <dgm:spPr/>
      <dgm:t>
        <a:bodyPr/>
        <a:lstStyle/>
        <a:p>
          <a:endParaRPr lang="en-US"/>
        </a:p>
      </dgm:t>
    </dgm:pt>
    <dgm:pt modelId="{ECF5D916-77BA-4832-B85A-46EF4946CCD2}" type="parTrans" cxnId="{62D32AAD-9724-44E5-9FB0-F15AF179BAA8}">
      <dgm:prSet/>
      <dgm:spPr/>
      <dgm:t>
        <a:bodyPr/>
        <a:lstStyle/>
        <a:p>
          <a:endParaRPr lang="en-US"/>
        </a:p>
      </dgm:t>
    </dgm:pt>
    <dgm:pt modelId="{9C4F3964-7B86-4606-8C99-231DD26FD1D0}">
      <dgm:prSet custT="1"/>
      <dgm:spPr/>
      <dgm:t>
        <a:bodyPr/>
        <a:lstStyle/>
        <a:p>
          <a:pPr algn="ctr"/>
          <a:r>
            <a:rPr lang="en-US" sz="2000" dirty="0" smtClean="0"/>
            <a:t>Data service charging</a:t>
          </a:r>
        </a:p>
      </dgm:t>
    </dgm:pt>
    <dgm:pt modelId="{82EA5B5E-1C89-4E34-98D1-5584DA4264E4}" type="parTrans" cxnId="{FBF9C097-F051-4A89-A3FE-CCE1CC511191}">
      <dgm:prSet/>
      <dgm:spPr/>
      <dgm:t>
        <a:bodyPr/>
        <a:lstStyle/>
        <a:p>
          <a:endParaRPr lang="en-US"/>
        </a:p>
      </dgm:t>
    </dgm:pt>
    <dgm:pt modelId="{65B211A7-C402-40A7-B8D4-C43FB72EC534}" type="sibTrans" cxnId="{FBF9C097-F051-4A89-A3FE-CCE1CC511191}">
      <dgm:prSet/>
      <dgm:spPr/>
      <dgm:t>
        <a:bodyPr/>
        <a:lstStyle/>
        <a:p>
          <a:endParaRPr lang="en-US"/>
        </a:p>
      </dgm:t>
    </dgm:pt>
    <dgm:pt modelId="{4C81D9B6-5C1E-424C-AF55-7CF94EE53C98}">
      <dgm:prSet custT="1"/>
      <dgm:spPr/>
      <dgm:t>
        <a:bodyPr/>
        <a:lstStyle/>
        <a:p>
          <a:pPr algn="ctr"/>
          <a:r>
            <a:rPr lang="en-US" sz="2000" dirty="0" smtClean="0"/>
            <a:t>Radius and Diameter principles and configurations.</a:t>
          </a:r>
          <a:endParaRPr lang="en-US" sz="2000" dirty="0"/>
        </a:p>
      </dgm:t>
    </dgm:pt>
    <dgm:pt modelId="{99FF71B0-DC16-437C-B018-B54CAFCA8541}" type="parTrans" cxnId="{9877CFF9-C063-490C-A996-14B62C2B18F0}">
      <dgm:prSet/>
      <dgm:spPr/>
      <dgm:t>
        <a:bodyPr/>
        <a:lstStyle/>
        <a:p>
          <a:endParaRPr lang="en-US"/>
        </a:p>
      </dgm:t>
    </dgm:pt>
    <dgm:pt modelId="{29AA1687-F06C-45F5-97FE-605DF7F7D881}" type="sibTrans" cxnId="{9877CFF9-C063-490C-A996-14B62C2B18F0}">
      <dgm:prSet/>
      <dgm:spPr/>
      <dgm:t>
        <a:bodyPr/>
        <a:lstStyle/>
        <a:p>
          <a:endParaRPr lang="en-US"/>
        </a:p>
      </dgm:t>
    </dgm:pt>
    <dgm:pt modelId="{477EF932-41D7-45CD-AA36-CDA5497B50FE}">
      <dgm:prSet custT="1"/>
      <dgm:spPr/>
      <dgm:t>
        <a:bodyPr/>
        <a:lstStyle/>
        <a:p>
          <a:pPr algn="ctr"/>
          <a:r>
            <a:rPr lang="en-US" sz="2000" b="1" dirty="0" smtClean="0">
              <a:solidFill>
                <a:srgbClr val="FF0000"/>
              </a:solidFill>
            </a:rPr>
            <a:t>SGSN </a:t>
          </a:r>
          <a:r>
            <a:rPr lang="en-US" sz="2000" dirty="0" smtClean="0"/>
            <a:t>and </a:t>
          </a:r>
          <a:r>
            <a:rPr lang="en-US" sz="2000" b="1" dirty="0" smtClean="0">
              <a:solidFill>
                <a:srgbClr val="FF0000"/>
              </a:solidFill>
            </a:rPr>
            <a:t>GGSN</a:t>
          </a:r>
          <a:r>
            <a:rPr lang="en-US" sz="2000" dirty="0" smtClean="0"/>
            <a:t> Hardware and interconnections </a:t>
          </a:r>
          <a:endParaRPr lang="en-US" sz="2000" dirty="0"/>
        </a:p>
      </dgm:t>
    </dgm:pt>
    <dgm:pt modelId="{8F69A7A4-29C2-48E8-9584-695E74BCF9A3}" type="parTrans" cxnId="{6D34B3B4-86CC-4DFD-9A3C-DFF15743AC02}">
      <dgm:prSet/>
      <dgm:spPr/>
      <dgm:t>
        <a:bodyPr/>
        <a:lstStyle/>
        <a:p>
          <a:endParaRPr lang="en-US"/>
        </a:p>
      </dgm:t>
    </dgm:pt>
    <dgm:pt modelId="{C63CD2E9-BB37-4DE2-9BD6-18DC6749D9BD}" type="sibTrans" cxnId="{6D34B3B4-86CC-4DFD-9A3C-DFF15743AC02}">
      <dgm:prSet/>
      <dgm:spPr/>
      <dgm:t>
        <a:bodyPr/>
        <a:lstStyle/>
        <a:p>
          <a:endParaRPr lang="en-US"/>
        </a:p>
      </dgm:t>
    </dgm:pt>
    <dgm:pt modelId="{9CAD826F-A34C-40AF-8EB1-087B88E06E76}">
      <dgm:prSet custT="1"/>
      <dgm:spPr/>
      <dgm:t>
        <a:bodyPr/>
        <a:lstStyle/>
        <a:p>
          <a:pPr algn="ctr"/>
          <a:r>
            <a:rPr lang="en-US" sz="2000" dirty="0" smtClean="0"/>
            <a:t>PS Hardware planning.</a:t>
          </a:r>
          <a:endParaRPr lang="en-US" sz="2000" dirty="0"/>
        </a:p>
      </dgm:t>
    </dgm:pt>
    <dgm:pt modelId="{0A6ABF19-C196-4C5E-9ACC-D7C2BF66A3EE}" type="parTrans" cxnId="{4D08F260-5029-4EAA-BFE5-FDB63DD54ECF}">
      <dgm:prSet/>
      <dgm:spPr/>
      <dgm:t>
        <a:bodyPr/>
        <a:lstStyle/>
        <a:p>
          <a:endParaRPr lang="en-US"/>
        </a:p>
      </dgm:t>
    </dgm:pt>
    <dgm:pt modelId="{04386C4E-E592-405D-86BD-5AA45A6A5B9F}" type="sibTrans" cxnId="{4D08F260-5029-4EAA-BFE5-FDB63DD54ECF}">
      <dgm:prSet/>
      <dgm:spPr/>
      <dgm:t>
        <a:bodyPr/>
        <a:lstStyle/>
        <a:p>
          <a:endParaRPr lang="en-US"/>
        </a:p>
      </dgm:t>
    </dgm:pt>
    <dgm:pt modelId="{D22870B7-9FCD-4BFA-8F45-7A4B6C3A7C16}">
      <dgm:prSet custT="1"/>
      <dgm:spPr/>
      <dgm:t>
        <a:bodyPr/>
        <a:lstStyle/>
        <a:p>
          <a:pPr algn="ctr"/>
          <a:r>
            <a:rPr lang="en-US" sz="2000" dirty="0" smtClean="0"/>
            <a:t>Backbone Router and switch configurations</a:t>
          </a:r>
          <a:endParaRPr lang="en-US" sz="2000" dirty="0"/>
        </a:p>
      </dgm:t>
    </dgm:pt>
    <dgm:pt modelId="{7A6361CD-7058-4F8B-BD4E-ADB81CB41C9C}" type="parTrans" cxnId="{61590B92-9BDC-44CE-92DF-C055278D56D0}">
      <dgm:prSet/>
      <dgm:spPr/>
      <dgm:t>
        <a:bodyPr/>
        <a:lstStyle/>
        <a:p>
          <a:endParaRPr lang="en-US"/>
        </a:p>
      </dgm:t>
    </dgm:pt>
    <dgm:pt modelId="{45C41B0D-BAE5-47DF-A70F-3F5D552CC71F}" type="sibTrans" cxnId="{61590B92-9BDC-44CE-92DF-C055278D56D0}">
      <dgm:prSet/>
      <dgm:spPr/>
      <dgm:t>
        <a:bodyPr/>
        <a:lstStyle/>
        <a:p>
          <a:endParaRPr lang="en-US"/>
        </a:p>
      </dgm:t>
    </dgm:pt>
    <dgm:pt modelId="{09A9E350-9D51-4368-9295-DFBA48FF08F1}" type="pres">
      <dgm:prSet presAssocID="{EFDF1419-B466-4927-9188-68EA6DFD8748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1E0579-FAE9-4265-9B99-B13FAAA6B612}" type="pres">
      <dgm:prSet presAssocID="{EFDF1419-B466-4927-9188-68EA6DFD8748}" presName="matrix" presStyleCnt="0"/>
      <dgm:spPr/>
    </dgm:pt>
    <dgm:pt modelId="{63A565C3-0C7C-4AD3-A103-1DE655343F7D}" type="pres">
      <dgm:prSet presAssocID="{EFDF1419-B466-4927-9188-68EA6DFD8748}" presName="tile1" presStyleLbl="node1" presStyleIdx="0" presStyleCnt="4" custScaleY="106287" custLinFactNeighborY="413"/>
      <dgm:spPr/>
      <dgm:t>
        <a:bodyPr/>
        <a:lstStyle/>
        <a:p>
          <a:endParaRPr lang="en-US"/>
        </a:p>
      </dgm:t>
    </dgm:pt>
    <dgm:pt modelId="{F24DFE28-9013-4F98-AC37-335AAE8CEF42}" type="pres">
      <dgm:prSet presAssocID="{EFDF1419-B466-4927-9188-68EA6DFD874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5911D1-43D3-4062-B58B-3F961D9CFE57}" type="pres">
      <dgm:prSet presAssocID="{EFDF1419-B466-4927-9188-68EA6DFD8748}" presName="tile2" presStyleLbl="node1" presStyleIdx="1" presStyleCnt="4"/>
      <dgm:spPr/>
      <dgm:t>
        <a:bodyPr/>
        <a:lstStyle/>
        <a:p>
          <a:endParaRPr lang="en-US"/>
        </a:p>
      </dgm:t>
    </dgm:pt>
    <dgm:pt modelId="{391AC17E-2AD2-465C-9BBE-730FBC75F968}" type="pres">
      <dgm:prSet presAssocID="{EFDF1419-B466-4927-9188-68EA6DFD874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CDF49-264E-4735-B8CD-1168E97CEE5E}" type="pres">
      <dgm:prSet presAssocID="{EFDF1419-B466-4927-9188-68EA6DFD8748}" presName="tile3" presStyleLbl="node1" presStyleIdx="2" presStyleCnt="4" custLinFactX="139" custLinFactNeighborX="100000" custLinFactNeighborY="504"/>
      <dgm:spPr/>
      <dgm:t>
        <a:bodyPr/>
        <a:lstStyle/>
        <a:p>
          <a:endParaRPr lang="en-US"/>
        </a:p>
      </dgm:t>
    </dgm:pt>
    <dgm:pt modelId="{6468D7B9-A4A0-4EAD-B1DE-20FD779A86FC}" type="pres">
      <dgm:prSet presAssocID="{EFDF1419-B466-4927-9188-68EA6DFD874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B56C4A-92AA-47D4-8114-D16DEBA537D2}" type="pres">
      <dgm:prSet presAssocID="{EFDF1419-B466-4927-9188-68EA6DFD8748}" presName="tile4" presStyleLbl="node1" presStyleIdx="3" presStyleCnt="4" custScaleX="101990" custScaleY="104546" custLinFactX="-5563" custLinFactNeighborX="-100000" custLinFactNeighborY="20151"/>
      <dgm:spPr/>
      <dgm:t>
        <a:bodyPr/>
        <a:lstStyle/>
        <a:p>
          <a:endParaRPr lang="en-US"/>
        </a:p>
      </dgm:t>
    </dgm:pt>
    <dgm:pt modelId="{8DA7E8B8-6987-46A0-8AAE-050D2998146A}" type="pres">
      <dgm:prSet presAssocID="{EFDF1419-B466-4927-9188-68EA6DFD874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291A30-30AA-4780-A281-A1B938C1499B}" type="pres">
      <dgm:prSet presAssocID="{EFDF1419-B466-4927-9188-68EA6DFD8748}" presName="centerTile" presStyleLbl="fgShp" presStyleIdx="0" presStyleCnt="1" custScaleX="134786" custScaleY="191590" custLinFactNeighborX="1980" custLinFactNeighborY="6564">
        <dgm:presLayoutVars>
          <dgm:chMax val="0"/>
          <dgm:chPref val="0"/>
        </dgm:presLayoutVars>
      </dgm:prSet>
      <dgm:spPr>
        <a:prstGeom prst="irregularSeal1">
          <a:avLst/>
        </a:prstGeom>
      </dgm:spPr>
      <dgm:t>
        <a:bodyPr/>
        <a:lstStyle/>
        <a:p>
          <a:endParaRPr lang="en-US"/>
        </a:p>
      </dgm:t>
    </dgm:pt>
  </dgm:ptLst>
  <dgm:cxnLst>
    <dgm:cxn modelId="{61590B92-9BDC-44CE-92DF-C055278D56D0}" srcId="{2D260C6C-7DBB-44F0-86D3-15ABC23ECBBC}" destId="{D22870B7-9FCD-4BFA-8F45-7A4B6C3A7C16}" srcOrd="4" destOrd="0" parTransId="{7A6361CD-7058-4F8B-BD4E-ADB81CB41C9C}" sibTransId="{45C41B0D-BAE5-47DF-A70F-3F5D552CC71F}"/>
    <dgm:cxn modelId="{386D3018-BE3B-4781-B1EE-24CEFA24D5BF}" type="presOf" srcId="{EFDF1419-B466-4927-9188-68EA6DFD8748}" destId="{09A9E350-9D51-4368-9295-DFBA48FF08F1}" srcOrd="0" destOrd="0" presId="urn:microsoft.com/office/officeart/2005/8/layout/matrix1"/>
    <dgm:cxn modelId="{69E1975B-8471-45CE-A514-E4F8E6C85BFC}" type="presOf" srcId="{372F28D0-A140-4C78-898A-CF3EB7A17202}" destId="{8DA7E8B8-6987-46A0-8AAE-050D2998146A}" srcOrd="1" destOrd="2" presId="urn:microsoft.com/office/officeart/2005/8/layout/matrix1"/>
    <dgm:cxn modelId="{DFB85969-3736-408E-9799-1D3DFEF36E85}" type="presOf" srcId="{DEDB8777-DC34-4AC6-9943-D44BD529BF5E}" destId="{A7B56C4A-92AA-47D4-8114-D16DEBA537D2}" srcOrd="0" destOrd="3" presId="urn:microsoft.com/office/officeart/2005/8/layout/matrix1"/>
    <dgm:cxn modelId="{04F305FC-D4EE-4A39-A76F-21DFD3A62277}" srcId="{F53810E8-B97B-41E8-B764-4E9E387342FF}" destId="{233F9365-DB98-498B-A956-C01C342E4FAB}" srcOrd="7" destOrd="0" parTransId="{16FEB316-B9CA-4549-9359-097BBAA79F4C}" sibTransId="{23CE4FE4-35A9-4CE0-ADFD-63A84D862A4C}"/>
    <dgm:cxn modelId="{C2DBCB98-D395-4E65-B417-153B34D62E70}" srcId="{F53810E8-B97B-41E8-B764-4E9E387342FF}" destId="{6724DFDC-C9D1-4B0C-BFB9-147D2DF0093E}" srcOrd="4" destOrd="0" parTransId="{6C1C1D77-51D5-4462-AED6-DB7F12FCA9A4}" sibTransId="{CF25B58D-71B3-4AA2-894E-5C401365D0D7}"/>
    <dgm:cxn modelId="{62D32AAD-9724-44E5-9FB0-F15AF179BAA8}" srcId="{B527557C-288E-4901-8B4F-4C54CFB5E794}" destId="{2D260C6C-7DBB-44F0-86D3-15ABC23ECBBC}" srcOrd="2" destOrd="0" parTransId="{ECF5D916-77BA-4832-B85A-46EF4946CCD2}" sibTransId="{764674D5-BFB0-47C6-8584-BF4FD76E6030}"/>
    <dgm:cxn modelId="{FEA05842-3D5F-45C3-AF6D-733E90875FE5}" type="presOf" srcId="{6724DFDC-C9D1-4B0C-BFB9-147D2DF0093E}" destId="{8DA7E8B8-6987-46A0-8AAE-050D2998146A}" srcOrd="1" destOrd="5" presId="urn:microsoft.com/office/officeart/2005/8/layout/matrix1"/>
    <dgm:cxn modelId="{F160627E-1C5D-4C1C-B668-6C8C03D87D96}" srcId="{B527557C-288E-4901-8B4F-4C54CFB5E794}" destId="{F53810E8-B97B-41E8-B764-4E9E387342FF}" srcOrd="3" destOrd="0" parTransId="{AE201199-6F19-46DC-8C42-8AB0771BC022}" sibTransId="{06008E5F-1153-45A8-8518-CD7008BF0C77}"/>
    <dgm:cxn modelId="{A5B35BC9-BC72-4C33-9F56-7B15A765EECA}" type="presOf" srcId="{105C3274-3A2E-49B3-8C63-30E5E016A9E1}" destId="{8DA7E8B8-6987-46A0-8AAE-050D2998146A}" srcOrd="1" destOrd="1" presId="urn:microsoft.com/office/officeart/2005/8/layout/matrix1"/>
    <dgm:cxn modelId="{CD67F056-AC47-4C32-A088-0F767217E387}" srcId="{F53810E8-B97B-41E8-B764-4E9E387342FF}" destId="{DEDB8777-DC34-4AC6-9943-D44BD529BF5E}" srcOrd="2" destOrd="0" parTransId="{B81F68F6-D42A-4606-A2E9-4256A7C08D26}" sibTransId="{ACBD69D3-34B0-464E-A860-E585EA068749}"/>
    <dgm:cxn modelId="{FB8994F0-D8A3-411F-817F-A3B7F2523635}" type="presOf" srcId="{4C81D9B6-5C1E-424C-AF55-7CF94EE53C98}" destId="{01ACDF49-264E-4735-B8CD-1168E97CEE5E}" srcOrd="0" destOrd="2" presId="urn:microsoft.com/office/officeart/2005/8/layout/matrix1"/>
    <dgm:cxn modelId="{8C610B58-616F-428F-ACE3-EC5A711565A0}" type="presOf" srcId="{EF3C4FD5-EBE1-416E-AEEF-1921950D188C}" destId="{8DA7E8B8-6987-46A0-8AAE-050D2998146A}" srcOrd="1" destOrd="6" presId="urn:microsoft.com/office/officeart/2005/8/layout/matrix1"/>
    <dgm:cxn modelId="{96146558-1743-4A95-8AC1-2CA863F0CAB6}" type="presOf" srcId="{9C4F3964-7B86-4606-8C99-231DD26FD1D0}" destId="{6468D7B9-A4A0-4EAD-B1DE-20FD779A86FC}" srcOrd="1" destOrd="1" presId="urn:microsoft.com/office/officeart/2005/8/layout/matrix1"/>
    <dgm:cxn modelId="{17C36E8E-A36F-491A-ABE4-64E053FE3F6B}" type="presOf" srcId="{D22870B7-9FCD-4BFA-8F45-7A4B6C3A7C16}" destId="{01ACDF49-264E-4735-B8CD-1168E97CEE5E}" srcOrd="0" destOrd="5" presId="urn:microsoft.com/office/officeart/2005/8/layout/matrix1"/>
    <dgm:cxn modelId="{7AC54E49-DE50-42D5-BF57-D12A0D598C08}" type="presOf" srcId="{9C4F3964-7B86-4606-8C99-231DD26FD1D0}" destId="{01ACDF49-264E-4735-B8CD-1168E97CEE5E}" srcOrd="0" destOrd="1" presId="urn:microsoft.com/office/officeart/2005/8/layout/matrix1"/>
    <dgm:cxn modelId="{BB3D9C5B-C1A7-432D-8C72-31645AC1E626}" type="presOf" srcId="{9CAD826F-A34C-40AF-8EB1-087B88E06E76}" destId="{6468D7B9-A4A0-4EAD-B1DE-20FD779A86FC}" srcOrd="1" destOrd="4" presId="urn:microsoft.com/office/officeart/2005/8/layout/matrix1"/>
    <dgm:cxn modelId="{B5FE1D3A-1772-435F-BFDE-7E05A8C3CC32}" type="presOf" srcId="{D22870B7-9FCD-4BFA-8F45-7A4B6C3A7C16}" destId="{6468D7B9-A4A0-4EAD-B1DE-20FD779A86FC}" srcOrd="1" destOrd="5" presId="urn:microsoft.com/office/officeart/2005/8/layout/matrix1"/>
    <dgm:cxn modelId="{4D08F260-5029-4EAA-BFE5-FDB63DD54ECF}" srcId="{2D260C6C-7DBB-44F0-86D3-15ABC23ECBBC}" destId="{9CAD826F-A34C-40AF-8EB1-087B88E06E76}" srcOrd="3" destOrd="0" parTransId="{0A6ABF19-C196-4C5E-9ACC-D7C2BF66A3EE}" sibTransId="{04386C4E-E592-405D-86BD-5AA45A6A5B9F}"/>
    <dgm:cxn modelId="{FBF9C097-F051-4A89-A3FE-CCE1CC511191}" srcId="{2D260C6C-7DBB-44F0-86D3-15ABC23ECBBC}" destId="{9C4F3964-7B86-4606-8C99-231DD26FD1D0}" srcOrd="0" destOrd="0" parTransId="{82EA5B5E-1C89-4E34-98D1-5584DA4264E4}" sibTransId="{65B211A7-C402-40A7-B8D4-C43FB72EC534}"/>
    <dgm:cxn modelId="{9A966DA5-3653-44A8-B8C1-ECD0CFF2BCF3}" type="presOf" srcId="{F53810E8-B97B-41E8-B764-4E9E387342FF}" destId="{A7B56C4A-92AA-47D4-8114-D16DEBA537D2}" srcOrd="0" destOrd="0" presId="urn:microsoft.com/office/officeart/2005/8/layout/matrix1"/>
    <dgm:cxn modelId="{D860C623-F0D0-43DE-8500-F161EC249244}" type="presOf" srcId="{EF3C4FD5-EBE1-416E-AEEF-1921950D188C}" destId="{A7B56C4A-92AA-47D4-8114-D16DEBA537D2}" srcOrd="0" destOrd="6" presId="urn:microsoft.com/office/officeart/2005/8/layout/matrix1"/>
    <dgm:cxn modelId="{A955AC83-E3B4-4A79-98FF-94884205896D}" type="presOf" srcId="{0E97D2B8-D938-4BA4-9636-C0070534C186}" destId="{8DA7E8B8-6987-46A0-8AAE-050D2998146A}" srcOrd="1" destOrd="7" presId="urn:microsoft.com/office/officeart/2005/8/layout/matrix1"/>
    <dgm:cxn modelId="{E6E78136-E3DC-4F5A-9A91-7F6100BA14AC}" type="presOf" srcId="{2D260C6C-7DBB-44F0-86D3-15ABC23ECBBC}" destId="{6468D7B9-A4A0-4EAD-B1DE-20FD779A86FC}" srcOrd="1" destOrd="0" presId="urn:microsoft.com/office/officeart/2005/8/layout/matrix1"/>
    <dgm:cxn modelId="{ECB9C5CD-E125-4125-90D1-B489D4825C57}" type="presOf" srcId="{6724DFDC-C9D1-4B0C-BFB9-147D2DF0093E}" destId="{A7B56C4A-92AA-47D4-8114-D16DEBA537D2}" srcOrd="0" destOrd="5" presId="urn:microsoft.com/office/officeart/2005/8/layout/matrix1"/>
    <dgm:cxn modelId="{28491500-8418-47E4-939A-CE292308BD38}" srcId="{B527557C-288E-4901-8B4F-4C54CFB5E794}" destId="{21FBDAFC-6328-4FA4-9523-960A866B90AA}" srcOrd="1" destOrd="0" parTransId="{5D2DC07E-4E91-44AA-B59C-D06EB90028D9}" sibTransId="{A3BB72C8-CC15-43A4-9CE7-8EE2347CE503}"/>
    <dgm:cxn modelId="{023AA383-4984-4588-B306-E2C138C2C14C}" srcId="{B527557C-288E-4901-8B4F-4C54CFB5E794}" destId="{FBE5FBDB-33F2-4D7D-B5BE-1FAADE6AE737}" srcOrd="0" destOrd="0" parTransId="{4584149A-BDF1-4014-8A04-DF41573BB7A3}" sibTransId="{9E3B1455-078E-4574-BC6F-0BF186F625B7}"/>
    <dgm:cxn modelId="{A4932CB5-2856-49DD-8CA4-9D787D26313B}" type="presOf" srcId="{FBE5FBDB-33F2-4D7D-B5BE-1FAADE6AE737}" destId="{F24DFE28-9013-4F98-AC37-335AAE8CEF42}" srcOrd="1" destOrd="0" presId="urn:microsoft.com/office/officeart/2005/8/layout/matrix1"/>
    <dgm:cxn modelId="{28C5577C-AD90-4137-9CDE-272A1147D85A}" srcId="{EFDF1419-B466-4927-9188-68EA6DFD8748}" destId="{B527557C-288E-4901-8B4F-4C54CFB5E794}" srcOrd="0" destOrd="0" parTransId="{AD11FEC3-EDA6-42DC-822A-AE2E68780161}" sibTransId="{84184A3D-FB75-4D89-9DBA-142FC21A8BC3}"/>
    <dgm:cxn modelId="{6D34B3B4-86CC-4DFD-9A3C-DFF15743AC02}" srcId="{2D260C6C-7DBB-44F0-86D3-15ABC23ECBBC}" destId="{477EF932-41D7-45CD-AA36-CDA5497B50FE}" srcOrd="2" destOrd="0" parTransId="{8F69A7A4-29C2-48E8-9584-695E74BCF9A3}" sibTransId="{C63CD2E9-BB37-4DE2-9BD6-18DC6749D9BD}"/>
    <dgm:cxn modelId="{B6902DF5-517C-4658-9B7C-D740FB9A3701}" srcId="{B527557C-288E-4901-8B4F-4C54CFB5E794}" destId="{269F7A46-AD5C-460B-98A2-3EE99D4D533B}" srcOrd="4" destOrd="0" parTransId="{6223E3CB-2F93-4060-AB11-219965466B96}" sibTransId="{FF5D0768-D3FD-4C01-99BC-F1C8D215C54B}"/>
    <dgm:cxn modelId="{90AC7157-FA60-42A4-AE90-2AA2E242FA16}" type="presOf" srcId="{B0DC9996-13DC-411E-B6E0-A00957222268}" destId="{8DA7E8B8-6987-46A0-8AAE-050D2998146A}" srcOrd="1" destOrd="4" presId="urn:microsoft.com/office/officeart/2005/8/layout/matrix1"/>
    <dgm:cxn modelId="{3C013D5A-7E35-4F45-B701-D0697511CABC}" type="presOf" srcId="{372F28D0-A140-4C78-898A-CF3EB7A17202}" destId="{A7B56C4A-92AA-47D4-8114-D16DEBA537D2}" srcOrd="0" destOrd="2" presId="urn:microsoft.com/office/officeart/2005/8/layout/matrix1"/>
    <dgm:cxn modelId="{E76CC13C-B71D-4241-81F2-73A22615063D}" type="presOf" srcId="{B527557C-288E-4901-8B4F-4C54CFB5E794}" destId="{64291A30-30AA-4780-A281-A1B938C1499B}" srcOrd="0" destOrd="0" presId="urn:microsoft.com/office/officeart/2005/8/layout/matrix1"/>
    <dgm:cxn modelId="{6A262779-809F-4D4F-AA12-EFDCECEAAD85}" type="presOf" srcId="{F53810E8-B97B-41E8-B764-4E9E387342FF}" destId="{8DA7E8B8-6987-46A0-8AAE-050D2998146A}" srcOrd="1" destOrd="0" presId="urn:microsoft.com/office/officeart/2005/8/layout/matrix1"/>
    <dgm:cxn modelId="{9877CFF9-C063-490C-A996-14B62C2B18F0}" srcId="{2D260C6C-7DBB-44F0-86D3-15ABC23ECBBC}" destId="{4C81D9B6-5C1E-424C-AF55-7CF94EE53C98}" srcOrd="1" destOrd="0" parTransId="{99FF71B0-DC16-437C-B018-B54CAFCA8541}" sibTransId="{29AA1687-F06C-45F5-97FE-605DF7F7D881}"/>
    <dgm:cxn modelId="{517C528D-79E8-44F3-BD9F-82001DB7BF29}" type="presOf" srcId="{21FBDAFC-6328-4FA4-9523-960A866B90AA}" destId="{391AC17E-2AD2-465C-9BBE-730FBC75F968}" srcOrd="1" destOrd="0" presId="urn:microsoft.com/office/officeart/2005/8/layout/matrix1"/>
    <dgm:cxn modelId="{55EA405D-E36D-4FEB-954E-FCF7C2F0C3EC}" type="presOf" srcId="{DEDB8777-DC34-4AC6-9943-D44BD529BF5E}" destId="{8DA7E8B8-6987-46A0-8AAE-050D2998146A}" srcOrd="1" destOrd="3" presId="urn:microsoft.com/office/officeart/2005/8/layout/matrix1"/>
    <dgm:cxn modelId="{787BF017-9F61-493F-8768-305FB9DEEF18}" srcId="{F53810E8-B97B-41E8-B764-4E9E387342FF}" destId="{EF3C4FD5-EBE1-416E-AEEF-1921950D188C}" srcOrd="5" destOrd="0" parTransId="{B74D3C5E-309C-4DED-BD2B-996A3ACB14F8}" sibTransId="{25D10D90-C3D1-405B-966A-5EEBA3691C41}"/>
    <dgm:cxn modelId="{F2C15D20-5398-4018-AA71-0158D6A26CB5}" type="presOf" srcId="{477EF932-41D7-45CD-AA36-CDA5497B50FE}" destId="{6468D7B9-A4A0-4EAD-B1DE-20FD779A86FC}" srcOrd="1" destOrd="3" presId="urn:microsoft.com/office/officeart/2005/8/layout/matrix1"/>
    <dgm:cxn modelId="{61AA7907-F315-459C-BF2C-125731EE0D56}" srcId="{F53810E8-B97B-41E8-B764-4E9E387342FF}" destId="{372F28D0-A140-4C78-898A-CF3EB7A17202}" srcOrd="1" destOrd="0" parTransId="{313EAD07-CB44-4FA0-A6AB-A255224B46F0}" sibTransId="{C052ACB2-A7F9-4545-9CA8-0DFCD0EA1B18}"/>
    <dgm:cxn modelId="{3BDDBCAF-8FD4-45FB-9B1B-B2C599FC1E73}" type="presOf" srcId="{233F9365-DB98-498B-A956-C01C342E4FAB}" destId="{8DA7E8B8-6987-46A0-8AAE-050D2998146A}" srcOrd="1" destOrd="8" presId="urn:microsoft.com/office/officeart/2005/8/layout/matrix1"/>
    <dgm:cxn modelId="{4EE7E464-5CEF-443A-9788-A7A3BDDCE66C}" srcId="{F53810E8-B97B-41E8-B764-4E9E387342FF}" destId="{0E97D2B8-D938-4BA4-9636-C0070534C186}" srcOrd="6" destOrd="0" parTransId="{CE901F55-2EB4-434D-B0E5-2798676B974A}" sibTransId="{227B7BF1-5882-4CAE-A84E-6B7937BC5E63}"/>
    <dgm:cxn modelId="{588AE404-0BFC-4C2D-99C9-DF5A0912BAC6}" type="presOf" srcId="{233F9365-DB98-498B-A956-C01C342E4FAB}" destId="{A7B56C4A-92AA-47D4-8114-D16DEBA537D2}" srcOrd="0" destOrd="8" presId="urn:microsoft.com/office/officeart/2005/8/layout/matrix1"/>
    <dgm:cxn modelId="{87A3B888-76DC-48BF-81AF-A943128F722C}" type="presOf" srcId="{21FBDAFC-6328-4FA4-9523-960A866B90AA}" destId="{925911D1-43D3-4062-B58B-3F961D9CFE57}" srcOrd="0" destOrd="0" presId="urn:microsoft.com/office/officeart/2005/8/layout/matrix1"/>
    <dgm:cxn modelId="{3F32E615-B61B-4BD9-9828-558C369A1D98}" type="presOf" srcId="{105C3274-3A2E-49B3-8C63-30E5E016A9E1}" destId="{A7B56C4A-92AA-47D4-8114-D16DEBA537D2}" srcOrd="0" destOrd="1" presId="urn:microsoft.com/office/officeart/2005/8/layout/matrix1"/>
    <dgm:cxn modelId="{33EFE44C-1918-447D-A263-406FA2F4BC6B}" srcId="{F53810E8-B97B-41E8-B764-4E9E387342FF}" destId="{105C3274-3A2E-49B3-8C63-30E5E016A9E1}" srcOrd="0" destOrd="0" parTransId="{2B63225C-C7BE-4454-AF3F-9B15B259129F}" sibTransId="{1D725789-0D59-4AF9-A3EB-5B94D3CC1039}"/>
    <dgm:cxn modelId="{F38D3CFF-415A-4D0B-B73C-B7633617E51A}" type="presOf" srcId="{2D260C6C-7DBB-44F0-86D3-15ABC23ECBBC}" destId="{01ACDF49-264E-4735-B8CD-1168E97CEE5E}" srcOrd="0" destOrd="0" presId="urn:microsoft.com/office/officeart/2005/8/layout/matrix1"/>
    <dgm:cxn modelId="{DCCFBE19-B409-4541-8005-904657010F59}" type="presOf" srcId="{9CAD826F-A34C-40AF-8EB1-087B88E06E76}" destId="{01ACDF49-264E-4735-B8CD-1168E97CEE5E}" srcOrd="0" destOrd="4" presId="urn:microsoft.com/office/officeart/2005/8/layout/matrix1"/>
    <dgm:cxn modelId="{88AF3E23-1117-4BD6-A45C-02E962071C62}" type="presOf" srcId="{477EF932-41D7-45CD-AA36-CDA5497B50FE}" destId="{01ACDF49-264E-4735-B8CD-1168E97CEE5E}" srcOrd="0" destOrd="3" presId="urn:microsoft.com/office/officeart/2005/8/layout/matrix1"/>
    <dgm:cxn modelId="{4C8AE361-89E7-40B7-AECE-84F0ABA43A5C}" type="presOf" srcId="{FBE5FBDB-33F2-4D7D-B5BE-1FAADE6AE737}" destId="{63A565C3-0C7C-4AD3-A103-1DE655343F7D}" srcOrd="0" destOrd="0" presId="urn:microsoft.com/office/officeart/2005/8/layout/matrix1"/>
    <dgm:cxn modelId="{76A5A511-7417-46BC-A9B9-A9CA1AD48658}" srcId="{F53810E8-B97B-41E8-B764-4E9E387342FF}" destId="{B0DC9996-13DC-411E-B6E0-A00957222268}" srcOrd="3" destOrd="0" parTransId="{29F17A56-A7EA-4CF5-AE74-481C2EAF65D4}" sibTransId="{5534D2F6-2956-4573-A048-3032CA7B5D23}"/>
    <dgm:cxn modelId="{D447DE87-B28C-401C-BC4D-23A72E6AF7C6}" type="presOf" srcId="{4C81D9B6-5C1E-424C-AF55-7CF94EE53C98}" destId="{6468D7B9-A4A0-4EAD-B1DE-20FD779A86FC}" srcOrd="1" destOrd="2" presId="urn:microsoft.com/office/officeart/2005/8/layout/matrix1"/>
    <dgm:cxn modelId="{9F15B75E-5574-48FB-ADFC-8B581F330E9D}" type="presOf" srcId="{0E97D2B8-D938-4BA4-9636-C0070534C186}" destId="{A7B56C4A-92AA-47D4-8114-D16DEBA537D2}" srcOrd="0" destOrd="7" presId="urn:microsoft.com/office/officeart/2005/8/layout/matrix1"/>
    <dgm:cxn modelId="{0CB81AF1-F6D4-4610-82A1-CE53D4AA1695}" type="presOf" srcId="{B0DC9996-13DC-411E-B6E0-A00957222268}" destId="{A7B56C4A-92AA-47D4-8114-D16DEBA537D2}" srcOrd="0" destOrd="4" presId="urn:microsoft.com/office/officeart/2005/8/layout/matrix1"/>
    <dgm:cxn modelId="{308C06C4-456B-435E-9920-30455C47BA4E}" type="presParOf" srcId="{09A9E350-9D51-4368-9295-DFBA48FF08F1}" destId="{581E0579-FAE9-4265-9B99-B13FAAA6B612}" srcOrd="0" destOrd="0" presId="urn:microsoft.com/office/officeart/2005/8/layout/matrix1"/>
    <dgm:cxn modelId="{15143831-6691-4947-937B-27FF13193543}" type="presParOf" srcId="{581E0579-FAE9-4265-9B99-B13FAAA6B612}" destId="{63A565C3-0C7C-4AD3-A103-1DE655343F7D}" srcOrd="0" destOrd="0" presId="urn:microsoft.com/office/officeart/2005/8/layout/matrix1"/>
    <dgm:cxn modelId="{AD271A73-326F-4289-A0A0-99F277D11941}" type="presParOf" srcId="{581E0579-FAE9-4265-9B99-B13FAAA6B612}" destId="{F24DFE28-9013-4F98-AC37-335AAE8CEF42}" srcOrd="1" destOrd="0" presId="urn:microsoft.com/office/officeart/2005/8/layout/matrix1"/>
    <dgm:cxn modelId="{62FCA155-2A2B-4C53-BAED-432C04CD04E9}" type="presParOf" srcId="{581E0579-FAE9-4265-9B99-B13FAAA6B612}" destId="{925911D1-43D3-4062-B58B-3F961D9CFE57}" srcOrd="2" destOrd="0" presId="urn:microsoft.com/office/officeart/2005/8/layout/matrix1"/>
    <dgm:cxn modelId="{C0E8D45D-182F-4C70-89F4-1C0BE11DA5D4}" type="presParOf" srcId="{581E0579-FAE9-4265-9B99-B13FAAA6B612}" destId="{391AC17E-2AD2-465C-9BBE-730FBC75F968}" srcOrd="3" destOrd="0" presId="urn:microsoft.com/office/officeart/2005/8/layout/matrix1"/>
    <dgm:cxn modelId="{5C82BEB0-EFE7-4F0F-ABA2-17589BCBEC35}" type="presParOf" srcId="{581E0579-FAE9-4265-9B99-B13FAAA6B612}" destId="{01ACDF49-264E-4735-B8CD-1168E97CEE5E}" srcOrd="4" destOrd="0" presId="urn:microsoft.com/office/officeart/2005/8/layout/matrix1"/>
    <dgm:cxn modelId="{AF1989E4-00EE-453F-93BD-F24DF754A18F}" type="presParOf" srcId="{581E0579-FAE9-4265-9B99-B13FAAA6B612}" destId="{6468D7B9-A4A0-4EAD-B1DE-20FD779A86FC}" srcOrd="5" destOrd="0" presId="urn:microsoft.com/office/officeart/2005/8/layout/matrix1"/>
    <dgm:cxn modelId="{31FB5C8E-F3FB-4147-A90D-DCC5E7F42D12}" type="presParOf" srcId="{581E0579-FAE9-4265-9B99-B13FAAA6B612}" destId="{A7B56C4A-92AA-47D4-8114-D16DEBA537D2}" srcOrd="6" destOrd="0" presId="urn:microsoft.com/office/officeart/2005/8/layout/matrix1"/>
    <dgm:cxn modelId="{EA9BFC1E-BEA7-4D68-B120-50C452D6D730}" type="presParOf" srcId="{581E0579-FAE9-4265-9B99-B13FAAA6B612}" destId="{8DA7E8B8-6987-46A0-8AAE-050D2998146A}" srcOrd="7" destOrd="0" presId="urn:microsoft.com/office/officeart/2005/8/layout/matrix1"/>
    <dgm:cxn modelId="{AA0CFF0A-47FA-4B11-85DE-9C44087B66A3}" type="presParOf" srcId="{09A9E350-9D51-4368-9295-DFBA48FF08F1}" destId="{64291A30-30AA-4780-A281-A1B938C1499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DF1419-B466-4927-9188-68EA6DFD8748}" type="doc">
      <dgm:prSet loTypeId="urn:microsoft.com/office/officeart/2005/8/layout/matrix1" loCatId="matrix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B527557C-288E-4901-8B4F-4C54CFB5E794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b="1" u="sng" dirty="0" smtClean="0"/>
            <a:t>2</a:t>
          </a:r>
          <a:r>
            <a:rPr lang="en-US" sz="2700" b="1" u="sng" baseline="30000" dirty="0" smtClean="0"/>
            <a:t>nd</a:t>
          </a:r>
          <a:r>
            <a:rPr lang="en-US" sz="2700" b="1" u="sng" dirty="0" smtClean="0"/>
            <a:t> Module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b="1" u="sng" dirty="0" smtClean="0">
              <a:latin typeface="Berlin Sans FB Demi" panose="020E0802020502020306" pitchFamily="34" charset="0"/>
            </a:rPr>
            <a:t>(RADIO)</a:t>
          </a:r>
          <a:endParaRPr lang="en-US" sz="1600" dirty="0" smtClean="0">
            <a:latin typeface="Berlin Sans FB Demi" panose="020E0802020502020306" pitchFamily="34" charset="0"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b="1" u="sng" dirty="0" smtClean="0"/>
            <a:t> </a:t>
          </a:r>
          <a:r>
            <a:rPr lang="en-US" sz="2800" b="1" u="sng" dirty="0" smtClean="0">
              <a:solidFill>
                <a:srgbClr val="FF0000"/>
              </a:solidFill>
            </a:rPr>
            <a:t>40hrs</a:t>
          </a:r>
          <a:endParaRPr lang="en-US" sz="2800" dirty="0" smtClean="0">
            <a:solidFill>
              <a:srgbClr val="FF0000"/>
            </a:solidFill>
          </a:endParaRPr>
        </a:p>
      </dgm:t>
    </dgm:pt>
    <dgm:pt modelId="{AD11FEC3-EDA6-42DC-822A-AE2E68780161}" type="parTrans" cxnId="{28C5577C-AD90-4137-9CDE-272A1147D85A}">
      <dgm:prSet/>
      <dgm:spPr/>
      <dgm:t>
        <a:bodyPr/>
        <a:lstStyle/>
        <a:p>
          <a:endParaRPr lang="en-US"/>
        </a:p>
      </dgm:t>
    </dgm:pt>
    <dgm:pt modelId="{84184A3D-FB75-4D89-9DBA-142FC21A8BC3}" type="sibTrans" cxnId="{28C5577C-AD90-4137-9CDE-272A1147D85A}">
      <dgm:prSet/>
      <dgm:spPr/>
      <dgm:t>
        <a:bodyPr/>
        <a:lstStyle/>
        <a:p>
          <a:endParaRPr lang="en-US"/>
        </a:p>
      </dgm:t>
    </dgm:pt>
    <dgm:pt modelId="{FBE5FBDB-33F2-4D7D-B5BE-1FAADE6AE737}">
      <dgm:prSet phldrT="[Text]" custT="1"/>
      <dgm:spPr>
        <a:solidFill>
          <a:srgbClr val="FFFF00"/>
        </a:solidFill>
      </dgm:spPr>
      <dgm:t>
        <a:bodyPr/>
        <a:lstStyle/>
        <a:p>
          <a:pPr algn="l"/>
          <a:r>
            <a:rPr lang="en-US" sz="1600" b="1" dirty="0" smtClean="0"/>
            <a:t>   </a:t>
          </a:r>
          <a:r>
            <a:rPr lang="en-US" sz="2400" b="1" u="sng" dirty="0" smtClean="0">
              <a:solidFill>
                <a:srgbClr val="FF0000"/>
              </a:solidFill>
            </a:rPr>
            <a:t>Section 1</a:t>
          </a:r>
        </a:p>
        <a:p>
          <a:pPr algn="l"/>
          <a:r>
            <a:rPr lang="en-US" sz="2400" b="1" dirty="0" smtClean="0">
              <a:solidFill>
                <a:schemeClr val="tx1"/>
              </a:solidFill>
            </a:rPr>
            <a:t>Overview</a:t>
          </a:r>
        </a:p>
        <a:p>
          <a:pPr algn="l"/>
          <a:r>
            <a:rPr lang="en-US" sz="2400" dirty="0" smtClean="0">
              <a:solidFill>
                <a:schemeClr val="tx1"/>
              </a:solidFill>
            </a:rPr>
            <a:t>	GSM </a:t>
          </a:r>
        </a:p>
        <a:p>
          <a:pPr algn="l"/>
          <a:r>
            <a:rPr lang="en-US" sz="2400" dirty="0" smtClean="0">
              <a:solidFill>
                <a:schemeClr val="tx1"/>
              </a:solidFill>
            </a:rPr>
            <a:t>	3G</a:t>
          </a:r>
        </a:p>
        <a:p>
          <a:pPr algn="l"/>
          <a:r>
            <a:rPr lang="en-US" sz="2400" dirty="0" smtClean="0">
              <a:solidFill>
                <a:schemeClr val="tx1"/>
              </a:solidFill>
            </a:rPr>
            <a:t>	</a:t>
          </a:r>
          <a:r>
            <a:rPr lang="en-US" sz="2400" dirty="0" err="1" smtClean="0">
              <a:solidFill>
                <a:schemeClr val="tx1"/>
              </a:solidFill>
            </a:rPr>
            <a:t>WiMax</a:t>
          </a:r>
          <a:endParaRPr lang="en-US" sz="2400" dirty="0" smtClean="0">
            <a:solidFill>
              <a:schemeClr val="tx1"/>
            </a:solidFill>
          </a:endParaRPr>
        </a:p>
        <a:p>
          <a:pPr algn="l"/>
          <a:r>
            <a:rPr lang="en-US" sz="2400" dirty="0" smtClean="0">
              <a:solidFill>
                <a:schemeClr val="tx1"/>
              </a:solidFill>
            </a:rPr>
            <a:t>	4G LTE</a:t>
          </a:r>
          <a:endParaRPr lang="en-US" sz="2400" b="1" dirty="0">
            <a:solidFill>
              <a:schemeClr val="tx1"/>
            </a:solidFill>
          </a:endParaRPr>
        </a:p>
      </dgm:t>
    </dgm:pt>
    <dgm:pt modelId="{4584149A-BDF1-4014-8A04-DF41573BB7A3}" type="parTrans" cxnId="{023AA383-4984-4588-B306-E2C138C2C14C}">
      <dgm:prSet/>
      <dgm:spPr/>
      <dgm:t>
        <a:bodyPr/>
        <a:lstStyle/>
        <a:p>
          <a:endParaRPr lang="en-US"/>
        </a:p>
      </dgm:t>
    </dgm:pt>
    <dgm:pt modelId="{9E3B1455-078E-4574-BC6F-0BF186F625B7}" type="sibTrans" cxnId="{023AA383-4984-4588-B306-E2C138C2C14C}">
      <dgm:prSet/>
      <dgm:spPr/>
      <dgm:t>
        <a:bodyPr/>
        <a:lstStyle/>
        <a:p>
          <a:endParaRPr lang="en-US"/>
        </a:p>
      </dgm:t>
    </dgm:pt>
    <dgm:pt modelId="{21FBDAFC-6328-4FA4-9523-960A866B90AA}">
      <dgm:prSet custT="1"/>
      <dgm:spPr/>
      <dgm:t>
        <a:bodyPr/>
        <a:lstStyle/>
        <a:p>
          <a:pPr algn="l"/>
          <a:r>
            <a:rPr lang="en-US" sz="22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Section2</a:t>
          </a:r>
        </a:p>
        <a:p>
          <a:pPr algn="l"/>
          <a:r>
            <a:rPr lang="en-US" sz="2400" dirty="0" smtClean="0"/>
            <a:t>GSM technologies </a:t>
          </a:r>
        </a:p>
        <a:p>
          <a:pPr algn="l"/>
          <a:r>
            <a:rPr lang="en-US" sz="2400" dirty="0" smtClean="0"/>
            <a:t>GSM Radio network planning principle</a:t>
          </a:r>
        </a:p>
        <a:p>
          <a:pPr algn="l"/>
          <a:r>
            <a:rPr lang="en-US" sz="2400" dirty="0" smtClean="0"/>
            <a:t>GSM Basic Radio parameters</a:t>
          </a:r>
        </a:p>
        <a:p>
          <a:pPr algn="l"/>
          <a:endParaRPr lang="en-US" sz="2200" dirty="0"/>
        </a:p>
      </dgm:t>
    </dgm:pt>
    <dgm:pt modelId="{5D2DC07E-4E91-44AA-B59C-D06EB90028D9}" type="parTrans" cxnId="{28491500-8418-47E4-939A-CE292308BD38}">
      <dgm:prSet/>
      <dgm:spPr/>
      <dgm:t>
        <a:bodyPr/>
        <a:lstStyle/>
        <a:p>
          <a:endParaRPr lang="en-US"/>
        </a:p>
      </dgm:t>
    </dgm:pt>
    <dgm:pt modelId="{A3BB72C8-CC15-43A4-9CE7-8EE2347CE503}" type="sibTrans" cxnId="{28491500-8418-47E4-939A-CE292308BD38}">
      <dgm:prSet/>
      <dgm:spPr/>
      <dgm:t>
        <a:bodyPr/>
        <a:lstStyle/>
        <a:p>
          <a:endParaRPr lang="en-US"/>
        </a:p>
      </dgm:t>
    </dgm:pt>
    <dgm:pt modelId="{105C3274-3A2E-49B3-8C63-30E5E016A9E1}">
      <dgm:prSet custT="1"/>
      <dgm:spPr/>
      <dgm:t>
        <a:bodyPr anchor="b"/>
        <a:lstStyle/>
        <a:p>
          <a:pPr algn="l"/>
          <a:r>
            <a:rPr lang="en-US" sz="2800" dirty="0" smtClean="0"/>
            <a:t>3G ,4G  technologies</a:t>
          </a:r>
          <a:endParaRPr lang="en-US" sz="2800" dirty="0"/>
        </a:p>
      </dgm:t>
    </dgm:pt>
    <dgm:pt modelId="{2B63225C-C7BE-4454-AF3F-9B15B259129F}" type="parTrans" cxnId="{33EFE44C-1918-447D-A263-406FA2F4BC6B}">
      <dgm:prSet/>
      <dgm:spPr/>
      <dgm:t>
        <a:bodyPr/>
        <a:lstStyle/>
        <a:p>
          <a:endParaRPr lang="en-US"/>
        </a:p>
      </dgm:t>
    </dgm:pt>
    <dgm:pt modelId="{1D725789-0D59-4AF9-A3EB-5B94D3CC1039}" type="sibTrans" cxnId="{33EFE44C-1918-447D-A263-406FA2F4BC6B}">
      <dgm:prSet/>
      <dgm:spPr/>
      <dgm:t>
        <a:bodyPr/>
        <a:lstStyle/>
        <a:p>
          <a:endParaRPr lang="en-US"/>
        </a:p>
      </dgm:t>
    </dgm:pt>
    <dgm:pt modelId="{F53810E8-B97B-41E8-B764-4E9E387342FF}">
      <dgm:prSet custT="1"/>
      <dgm:spPr/>
      <dgm:t>
        <a:bodyPr anchor="b"/>
        <a:lstStyle/>
        <a:p>
          <a:pPr algn="l"/>
          <a:r>
            <a:rPr lang="en-US" sz="2400" b="1" u="sng" dirty="0" smtClean="0">
              <a:solidFill>
                <a:srgbClr val="FF0000"/>
              </a:solidFill>
            </a:rPr>
            <a:t>Section3</a:t>
          </a:r>
          <a:endParaRPr lang="en-US" sz="2400" u="sng" dirty="0">
            <a:solidFill>
              <a:srgbClr val="FF0000"/>
            </a:solidFill>
          </a:endParaRPr>
        </a:p>
      </dgm:t>
    </dgm:pt>
    <dgm:pt modelId="{06008E5F-1153-45A8-8518-CD7008BF0C77}" type="sibTrans" cxnId="{F160627E-1C5D-4C1C-B668-6C8C03D87D96}">
      <dgm:prSet/>
      <dgm:spPr/>
      <dgm:t>
        <a:bodyPr/>
        <a:lstStyle/>
        <a:p>
          <a:endParaRPr lang="en-US"/>
        </a:p>
      </dgm:t>
    </dgm:pt>
    <dgm:pt modelId="{AE201199-6F19-46DC-8C42-8AB0771BC022}" type="parTrans" cxnId="{F160627E-1C5D-4C1C-B668-6C8C03D87D96}">
      <dgm:prSet/>
      <dgm:spPr/>
      <dgm:t>
        <a:bodyPr/>
        <a:lstStyle/>
        <a:p>
          <a:endParaRPr lang="en-US"/>
        </a:p>
      </dgm:t>
    </dgm:pt>
    <dgm:pt modelId="{2D260C6C-7DBB-44F0-86D3-15ABC23ECBBC}">
      <dgm:prSet custT="1"/>
      <dgm:spPr/>
      <dgm:t>
        <a:bodyPr/>
        <a:lstStyle/>
        <a:p>
          <a:pPr algn="ctr"/>
          <a:r>
            <a:rPr lang="en-US" sz="2400" b="1" u="sng" dirty="0" smtClean="0">
              <a:solidFill>
                <a:srgbClr val="FF0000"/>
              </a:solidFill>
            </a:rPr>
            <a:t>Section4</a:t>
          </a:r>
          <a:endParaRPr lang="en-US" sz="2400" u="sng" dirty="0">
            <a:solidFill>
              <a:srgbClr val="FF0000"/>
            </a:solidFill>
          </a:endParaRPr>
        </a:p>
      </dgm:t>
    </dgm:pt>
    <dgm:pt modelId="{764674D5-BFB0-47C6-8584-BF4FD76E6030}" type="sibTrans" cxnId="{62D32AAD-9724-44E5-9FB0-F15AF179BAA8}">
      <dgm:prSet/>
      <dgm:spPr/>
      <dgm:t>
        <a:bodyPr/>
        <a:lstStyle/>
        <a:p>
          <a:endParaRPr lang="en-US"/>
        </a:p>
      </dgm:t>
    </dgm:pt>
    <dgm:pt modelId="{ECF5D916-77BA-4832-B85A-46EF4946CCD2}" type="parTrans" cxnId="{62D32AAD-9724-44E5-9FB0-F15AF179BAA8}">
      <dgm:prSet/>
      <dgm:spPr/>
      <dgm:t>
        <a:bodyPr/>
        <a:lstStyle/>
        <a:p>
          <a:endParaRPr lang="en-US"/>
        </a:p>
      </dgm:t>
    </dgm:pt>
    <dgm:pt modelId="{9C4F3964-7B86-4606-8C99-231DD26FD1D0}">
      <dgm:prSet custT="1"/>
      <dgm:spPr/>
      <dgm:t>
        <a:bodyPr/>
        <a:lstStyle/>
        <a:p>
          <a:pPr algn="ctr"/>
          <a:r>
            <a:rPr lang="en-US" sz="2800" dirty="0" smtClean="0"/>
            <a:t>WiMAX Technology (12 </a:t>
          </a:r>
          <a:r>
            <a:rPr lang="en-US" sz="2800" dirty="0" err="1" smtClean="0"/>
            <a:t>hrs</a:t>
          </a:r>
          <a:r>
            <a:rPr lang="en-US" sz="2800" dirty="0" smtClean="0"/>
            <a:t>)</a:t>
          </a:r>
        </a:p>
      </dgm:t>
    </dgm:pt>
    <dgm:pt modelId="{82EA5B5E-1C89-4E34-98D1-5584DA4264E4}" type="parTrans" cxnId="{FBF9C097-F051-4A89-A3FE-CCE1CC511191}">
      <dgm:prSet/>
      <dgm:spPr/>
      <dgm:t>
        <a:bodyPr/>
        <a:lstStyle/>
        <a:p>
          <a:endParaRPr lang="en-US"/>
        </a:p>
      </dgm:t>
    </dgm:pt>
    <dgm:pt modelId="{65B211A7-C402-40A7-B8D4-C43FB72EC534}" type="sibTrans" cxnId="{FBF9C097-F051-4A89-A3FE-CCE1CC511191}">
      <dgm:prSet/>
      <dgm:spPr/>
      <dgm:t>
        <a:bodyPr/>
        <a:lstStyle/>
        <a:p>
          <a:endParaRPr lang="en-US"/>
        </a:p>
      </dgm:t>
    </dgm:pt>
    <dgm:pt modelId="{B58470D6-7287-4DE0-A934-3B6071DAC50C}">
      <dgm:prSet custT="1"/>
      <dgm:spPr/>
      <dgm:t>
        <a:bodyPr anchor="b"/>
        <a:lstStyle/>
        <a:p>
          <a:pPr algn="l"/>
          <a:endParaRPr lang="en-US" sz="2000" dirty="0"/>
        </a:p>
      </dgm:t>
    </dgm:pt>
    <dgm:pt modelId="{125B31C4-FDEB-468F-B576-4685E4D8173C}" type="parTrans" cxnId="{E4A97440-E0EE-417C-9E1C-9A9B6D181A02}">
      <dgm:prSet/>
      <dgm:spPr/>
      <dgm:t>
        <a:bodyPr/>
        <a:lstStyle/>
        <a:p>
          <a:endParaRPr lang="en-US"/>
        </a:p>
      </dgm:t>
    </dgm:pt>
    <dgm:pt modelId="{92C07E1A-2CFC-4884-BAB1-1540C4704D07}" type="sibTrans" cxnId="{E4A97440-E0EE-417C-9E1C-9A9B6D181A02}">
      <dgm:prSet/>
      <dgm:spPr/>
      <dgm:t>
        <a:bodyPr/>
        <a:lstStyle/>
        <a:p>
          <a:endParaRPr lang="en-US"/>
        </a:p>
      </dgm:t>
    </dgm:pt>
    <dgm:pt modelId="{DC449ABC-903C-4F16-9B92-DD3388C4CD72}">
      <dgm:prSet custT="1"/>
      <dgm:spPr/>
      <dgm:t>
        <a:bodyPr/>
        <a:lstStyle/>
        <a:p>
          <a:r>
            <a:rPr lang="en-US" sz="2800" dirty="0" smtClean="0"/>
            <a:t>Fundamentals of UTRAN</a:t>
          </a:r>
          <a:endParaRPr lang="en-US" sz="2800" dirty="0"/>
        </a:p>
      </dgm:t>
    </dgm:pt>
    <dgm:pt modelId="{DB2CB15C-23F9-49C3-AF9D-7F443F239D7A}" type="parTrans" cxnId="{14FDDC91-7AEA-49C0-9CA7-EF23BAF7A5CF}">
      <dgm:prSet/>
      <dgm:spPr/>
      <dgm:t>
        <a:bodyPr/>
        <a:lstStyle/>
        <a:p>
          <a:endParaRPr lang="en-US"/>
        </a:p>
      </dgm:t>
    </dgm:pt>
    <dgm:pt modelId="{434B1CE8-A992-4F91-BF99-B497E99FDA51}" type="sibTrans" cxnId="{14FDDC91-7AEA-49C0-9CA7-EF23BAF7A5CF}">
      <dgm:prSet/>
      <dgm:spPr/>
      <dgm:t>
        <a:bodyPr/>
        <a:lstStyle/>
        <a:p>
          <a:endParaRPr lang="en-US"/>
        </a:p>
      </dgm:t>
    </dgm:pt>
    <dgm:pt modelId="{367310C6-A0C5-4FE2-8468-C16C14138793}">
      <dgm:prSet custT="1"/>
      <dgm:spPr/>
      <dgm:t>
        <a:bodyPr/>
        <a:lstStyle/>
        <a:p>
          <a:r>
            <a:rPr lang="en-US" sz="2800" dirty="0" smtClean="0"/>
            <a:t>Key technologies of UTRAN</a:t>
          </a:r>
          <a:endParaRPr lang="en-US" sz="2800" dirty="0"/>
        </a:p>
      </dgm:t>
    </dgm:pt>
    <dgm:pt modelId="{068461EB-1589-4312-9611-95F4BB248CD1}" type="parTrans" cxnId="{BA8D7433-EC5A-4FF6-9554-7801F98F180E}">
      <dgm:prSet/>
      <dgm:spPr/>
      <dgm:t>
        <a:bodyPr/>
        <a:lstStyle/>
        <a:p>
          <a:endParaRPr lang="en-US"/>
        </a:p>
      </dgm:t>
    </dgm:pt>
    <dgm:pt modelId="{5081A279-58FF-4C07-A437-FA2F280AD371}" type="sibTrans" cxnId="{BA8D7433-EC5A-4FF6-9554-7801F98F180E}">
      <dgm:prSet/>
      <dgm:spPr/>
      <dgm:t>
        <a:bodyPr/>
        <a:lstStyle/>
        <a:p>
          <a:endParaRPr lang="en-US"/>
        </a:p>
      </dgm:t>
    </dgm:pt>
    <dgm:pt modelId="{194F21A0-86B2-4D82-9F02-763D74960BC8}">
      <dgm:prSet custT="1"/>
      <dgm:spPr/>
      <dgm:t>
        <a:bodyPr/>
        <a:lstStyle/>
        <a:p>
          <a:r>
            <a:rPr lang="en-US" sz="2800" dirty="0" smtClean="0"/>
            <a:t>WiMAX Network Design Options</a:t>
          </a:r>
          <a:endParaRPr lang="en-US" sz="2800" dirty="0"/>
        </a:p>
      </dgm:t>
    </dgm:pt>
    <dgm:pt modelId="{06667D00-5BA6-4C5A-B980-03AC1BD1B8B7}" type="parTrans" cxnId="{128D8C6F-E24A-4E4C-8FA6-1B1C8D2D4516}">
      <dgm:prSet/>
      <dgm:spPr/>
      <dgm:t>
        <a:bodyPr/>
        <a:lstStyle/>
        <a:p>
          <a:endParaRPr lang="en-US"/>
        </a:p>
      </dgm:t>
    </dgm:pt>
    <dgm:pt modelId="{059016DC-A96B-43FD-A820-0B9599D3692F}" type="sibTrans" cxnId="{128D8C6F-E24A-4E4C-8FA6-1B1C8D2D4516}">
      <dgm:prSet/>
      <dgm:spPr/>
      <dgm:t>
        <a:bodyPr/>
        <a:lstStyle/>
        <a:p>
          <a:endParaRPr lang="en-US"/>
        </a:p>
      </dgm:t>
    </dgm:pt>
    <dgm:pt modelId="{3CC63286-E125-471E-8D09-3841CEEA7C0C}">
      <dgm:prSet custT="1"/>
      <dgm:spPr/>
      <dgm:t>
        <a:bodyPr/>
        <a:lstStyle/>
        <a:p>
          <a:r>
            <a:rPr lang="en-US" sz="2800" dirty="0" smtClean="0"/>
            <a:t>Review of RF Fundamentals</a:t>
          </a:r>
          <a:endParaRPr lang="en-US" sz="2800" dirty="0"/>
        </a:p>
      </dgm:t>
    </dgm:pt>
    <dgm:pt modelId="{A0008041-E792-4381-8C1F-0BB6C5185701}" type="parTrans" cxnId="{913A0EB9-D26F-418B-B7A6-7777F223BA05}">
      <dgm:prSet/>
      <dgm:spPr/>
      <dgm:t>
        <a:bodyPr/>
        <a:lstStyle/>
        <a:p>
          <a:endParaRPr lang="en-US"/>
        </a:p>
      </dgm:t>
    </dgm:pt>
    <dgm:pt modelId="{4E87A577-08F5-4C32-B4C1-2E2FEC76A06B}" type="sibTrans" cxnId="{913A0EB9-D26F-418B-B7A6-7777F223BA05}">
      <dgm:prSet/>
      <dgm:spPr/>
      <dgm:t>
        <a:bodyPr/>
        <a:lstStyle/>
        <a:p>
          <a:endParaRPr lang="en-US"/>
        </a:p>
      </dgm:t>
    </dgm:pt>
    <dgm:pt modelId="{022A7646-10EE-48DF-A6B4-0B30AE38012F}">
      <dgm:prSet custT="1"/>
      <dgm:spPr/>
      <dgm:t>
        <a:bodyPr/>
        <a:lstStyle/>
        <a:p>
          <a:r>
            <a:rPr lang="en-US" sz="2800" dirty="0" smtClean="0"/>
            <a:t>Capacity and Oversubscription</a:t>
          </a:r>
          <a:endParaRPr lang="en-US" sz="2800" dirty="0"/>
        </a:p>
      </dgm:t>
    </dgm:pt>
    <dgm:pt modelId="{C22BB964-6FEB-45EE-8508-A39585EADA0C}" type="parTrans" cxnId="{5C54DE4B-754C-472C-A369-B05CF08B21EA}">
      <dgm:prSet/>
      <dgm:spPr/>
      <dgm:t>
        <a:bodyPr/>
        <a:lstStyle/>
        <a:p>
          <a:endParaRPr lang="en-US"/>
        </a:p>
      </dgm:t>
    </dgm:pt>
    <dgm:pt modelId="{023CA2B1-49D5-408F-9D1C-87F960F1F78D}" type="sibTrans" cxnId="{5C54DE4B-754C-472C-A369-B05CF08B21EA}">
      <dgm:prSet/>
      <dgm:spPr/>
      <dgm:t>
        <a:bodyPr/>
        <a:lstStyle/>
        <a:p>
          <a:endParaRPr lang="en-US"/>
        </a:p>
      </dgm:t>
    </dgm:pt>
    <dgm:pt modelId="{3558F36B-A2DB-4306-973A-A45679FD6E8F}">
      <dgm:prSet custT="1"/>
      <dgm:spPr/>
      <dgm:t>
        <a:bodyPr anchor="b"/>
        <a:lstStyle/>
        <a:p>
          <a:pPr algn="l"/>
          <a:r>
            <a:rPr lang="en-US" sz="2800" dirty="0" smtClean="0"/>
            <a:t>Advantage of CDMA technology</a:t>
          </a:r>
          <a:endParaRPr lang="en-US" sz="2800" dirty="0"/>
        </a:p>
      </dgm:t>
    </dgm:pt>
    <dgm:pt modelId="{02F16A41-7449-4DE6-A40E-0D255F460CD9}" type="parTrans" cxnId="{BEA6D065-CCA6-42AD-9657-890D0043D28F}">
      <dgm:prSet/>
      <dgm:spPr/>
      <dgm:t>
        <a:bodyPr/>
        <a:lstStyle/>
        <a:p>
          <a:endParaRPr lang="en-US"/>
        </a:p>
      </dgm:t>
    </dgm:pt>
    <dgm:pt modelId="{9280ECE6-E961-45B5-82BA-4EB92EAA9688}" type="sibTrans" cxnId="{BEA6D065-CCA6-42AD-9657-890D0043D28F}">
      <dgm:prSet/>
      <dgm:spPr/>
      <dgm:t>
        <a:bodyPr/>
        <a:lstStyle/>
        <a:p>
          <a:endParaRPr lang="en-US"/>
        </a:p>
      </dgm:t>
    </dgm:pt>
    <dgm:pt modelId="{09A9E350-9D51-4368-9295-DFBA48FF08F1}" type="pres">
      <dgm:prSet presAssocID="{EFDF1419-B466-4927-9188-68EA6DFD8748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1E0579-FAE9-4265-9B99-B13FAAA6B612}" type="pres">
      <dgm:prSet presAssocID="{EFDF1419-B466-4927-9188-68EA6DFD8748}" presName="matrix" presStyleCnt="0"/>
      <dgm:spPr/>
    </dgm:pt>
    <dgm:pt modelId="{63A565C3-0C7C-4AD3-A103-1DE655343F7D}" type="pres">
      <dgm:prSet presAssocID="{EFDF1419-B466-4927-9188-68EA6DFD8748}" presName="tile1" presStyleLbl="node1" presStyleIdx="0" presStyleCnt="4" custScaleY="106287" custLinFactNeighborY="-3144"/>
      <dgm:spPr/>
      <dgm:t>
        <a:bodyPr/>
        <a:lstStyle/>
        <a:p>
          <a:endParaRPr lang="en-US"/>
        </a:p>
      </dgm:t>
    </dgm:pt>
    <dgm:pt modelId="{F24DFE28-9013-4F98-AC37-335AAE8CEF42}" type="pres">
      <dgm:prSet presAssocID="{EFDF1419-B466-4927-9188-68EA6DFD874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5911D1-43D3-4062-B58B-3F961D9CFE57}" type="pres">
      <dgm:prSet presAssocID="{EFDF1419-B466-4927-9188-68EA6DFD8748}" presName="tile2" presStyleLbl="node1" presStyleIdx="1" presStyleCnt="4"/>
      <dgm:spPr/>
      <dgm:t>
        <a:bodyPr/>
        <a:lstStyle/>
        <a:p>
          <a:endParaRPr lang="en-US"/>
        </a:p>
      </dgm:t>
    </dgm:pt>
    <dgm:pt modelId="{391AC17E-2AD2-465C-9BBE-730FBC75F968}" type="pres">
      <dgm:prSet presAssocID="{EFDF1419-B466-4927-9188-68EA6DFD874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CDF49-264E-4735-B8CD-1168E97CEE5E}" type="pres">
      <dgm:prSet presAssocID="{EFDF1419-B466-4927-9188-68EA6DFD8748}" presName="tile3" presStyleLbl="node1" presStyleIdx="2" presStyleCnt="4" custLinFactX="139" custLinFactNeighborX="100000" custLinFactNeighborY="504"/>
      <dgm:spPr/>
      <dgm:t>
        <a:bodyPr/>
        <a:lstStyle/>
        <a:p>
          <a:endParaRPr lang="en-US"/>
        </a:p>
      </dgm:t>
    </dgm:pt>
    <dgm:pt modelId="{6468D7B9-A4A0-4EAD-B1DE-20FD779A86FC}" type="pres">
      <dgm:prSet presAssocID="{EFDF1419-B466-4927-9188-68EA6DFD874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B56C4A-92AA-47D4-8114-D16DEBA537D2}" type="pres">
      <dgm:prSet presAssocID="{EFDF1419-B466-4927-9188-68EA6DFD8748}" presName="tile4" presStyleLbl="node1" presStyleIdx="3" presStyleCnt="4" custScaleX="101990" custScaleY="104546" custLinFactX="-5563" custLinFactNeighborX="-100000" custLinFactNeighborY="20151"/>
      <dgm:spPr/>
      <dgm:t>
        <a:bodyPr/>
        <a:lstStyle/>
        <a:p>
          <a:endParaRPr lang="en-US"/>
        </a:p>
      </dgm:t>
    </dgm:pt>
    <dgm:pt modelId="{8DA7E8B8-6987-46A0-8AAE-050D2998146A}" type="pres">
      <dgm:prSet presAssocID="{EFDF1419-B466-4927-9188-68EA6DFD874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291A30-30AA-4780-A281-A1B938C1499B}" type="pres">
      <dgm:prSet presAssocID="{EFDF1419-B466-4927-9188-68EA6DFD8748}" presName="centerTile" presStyleLbl="fgShp" presStyleIdx="0" presStyleCnt="1" custScaleX="134786" custScaleY="191590" custLinFactNeighborX="12792" custLinFactNeighborY="14190">
        <dgm:presLayoutVars>
          <dgm:chMax val="0"/>
          <dgm:chPref val="0"/>
        </dgm:presLayoutVars>
      </dgm:prSet>
      <dgm:spPr>
        <a:prstGeom prst="irregularSeal1">
          <a:avLst/>
        </a:prstGeom>
      </dgm:spPr>
      <dgm:t>
        <a:bodyPr/>
        <a:lstStyle/>
        <a:p>
          <a:endParaRPr lang="en-US"/>
        </a:p>
      </dgm:t>
    </dgm:pt>
  </dgm:ptLst>
  <dgm:cxnLst>
    <dgm:cxn modelId="{C22D43F3-2777-46A5-8D30-4201AF5F1F95}" type="presOf" srcId="{B58470D6-7287-4DE0-A934-3B6071DAC50C}" destId="{A7B56C4A-92AA-47D4-8114-D16DEBA537D2}" srcOrd="0" destOrd="5" presId="urn:microsoft.com/office/officeart/2005/8/layout/matrix1"/>
    <dgm:cxn modelId="{F6B74F9B-F1A3-4055-B24A-21CC192A6E3C}" type="presOf" srcId="{B58470D6-7287-4DE0-A934-3B6071DAC50C}" destId="{8DA7E8B8-6987-46A0-8AAE-050D2998146A}" srcOrd="1" destOrd="5" presId="urn:microsoft.com/office/officeart/2005/8/layout/matrix1"/>
    <dgm:cxn modelId="{A1EE8C21-F8E7-4853-9107-A2D7BF7DECF0}" type="presOf" srcId="{194F21A0-86B2-4D82-9F02-763D74960BC8}" destId="{6468D7B9-A4A0-4EAD-B1DE-20FD779A86FC}" srcOrd="1" destOrd="2" presId="urn:microsoft.com/office/officeart/2005/8/layout/matrix1"/>
    <dgm:cxn modelId="{913A0EB9-D26F-418B-B7A6-7777F223BA05}" srcId="{2D260C6C-7DBB-44F0-86D3-15ABC23ECBBC}" destId="{3CC63286-E125-471E-8D09-3841CEEA7C0C}" srcOrd="2" destOrd="0" parTransId="{A0008041-E792-4381-8C1F-0BB6C5185701}" sibTransId="{4E87A577-08F5-4C32-B4C1-2E2FEC76A06B}"/>
    <dgm:cxn modelId="{14FDDC91-7AEA-49C0-9CA7-EF23BAF7A5CF}" srcId="{F53810E8-B97B-41E8-B764-4E9E387342FF}" destId="{DC449ABC-903C-4F16-9B92-DD3388C4CD72}" srcOrd="2" destOrd="0" parTransId="{DB2CB15C-23F9-49C3-AF9D-7F443F239D7A}" sibTransId="{434B1CE8-A992-4F91-BF99-B497E99FDA51}"/>
    <dgm:cxn modelId="{F160627E-1C5D-4C1C-B668-6C8C03D87D96}" srcId="{B527557C-288E-4901-8B4F-4C54CFB5E794}" destId="{F53810E8-B97B-41E8-B764-4E9E387342FF}" srcOrd="3" destOrd="0" parTransId="{AE201199-6F19-46DC-8C42-8AB0771BC022}" sibTransId="{06008E5F-1153-45A8-8518-CD7008BF0C77}"/>
    <dgm:cxn modelId="{33EFE44C-1918-447D-A263-406FA2F4BC6B}" srcId="{F53810E8-B97B-41E8-B764-4E9E387342FF}" destId="{105C3274-3A2E-49B3-8C63-30E5E016A9E1}" srcOrd="0" destOrd="0" parTransId="{2B63225C-C7BE-4454-AF3F-9B15B259129F}" sibTransId="{1D725789-0D59-4AF9-A3EB-5B94D3CC1039}"/>
    <dgm:cxn modelId="{2BA5AA1D-714F-4AF6-ACD6-8B344D2DFE7C}" type="presOf" srcId="{3CC63286-E125-471E-8D09-3841CEEA7C0C}" destId="{6468D7B9-A4A0-4EAD-B1DE-20FD779A86FC}" srcOrd="1" destOrd="3" presId="urn:microsoft.com/office/officeart/2005/8/layout/matrix1"/>
    <dgm:cxn modelId="{4C8AE361-89E7-40B7-AECE-84F0ABA43A5C}" type="presOf" srcId="{FBE5FBDB-33F2-4D7D-B5BE-1FAADE6AE737}" destId="{63A565C3-0C7C-4AD3-A103-1DE655343F7D}" srcOrd="0" destOrd="0" presId="urn:microsoft.com/office/officeart/2005/8/layout/matrix1"/>
    <dgm:cxn modelId="{7E72DB19-3740-4BD1-A8BD-456AFC9A4F98}" type="presOf" srcId="{367310C6-A0C5-4FE2-8468-C16C14138793}" destId="{A7B56C4A-92AA-47D4-8114-D16DEBA537D2}" srcOrd="0" destOrd="4" presId="urn:microsoft.com/office/officeart/2005/8/layout/matrix1"/>
    <dgm:cxn modelId="{992FC8B8-295A-4EA0-BED2-70ED7378E475}" type="presOf" srcId="{022A7646-10EE-48DF-A6B4-0B30AE38012F}" destId="{6468D7B9-A4A0-4EAD-B1DE-20FD779A86FC}" srcOrd="1" destOrd="4" presId="urn:microsoft.com/office/officeart/2005/8/layout/matrix1"/>
    <dgm:cxn modelId="{B8C5F76E-93FD-4995-AC77-C21C1B3B1DF8}" type="presOf" srcId="{F53810E8-B97B-41E8-B764-4E9E387342FF}" destId="{A7B56C4A-92AA-47D4-8114-D16DEBA537D2}" srcOrd="0" destOrd="0" presId="urn:microsoft.com/office/officeart/2005/8/layout/matrix1"/>
    <dgm:cxn modelId="{BEA6D065-CCA6-42AD-9657-890D0043D28F}" srcId="{F53810E8-B97B-41E8-B764-4E9E387342FF}" destId="{3558F36B-A2DB-4306-973A-A45679FD6E8F}" srcOrd="1" destOrd="0" parTransId="{02F16A41-7449-4DE6-A40E-0D255F460CD9}" sibTransId="{9280ECE6-E961-45B5-82BA-4EB92EAA9688}"/>
    <dgm:cxn modelId="{46DBA6A7-A508-4FFB-8923-C1A0E94D27ED}" type="presOf" srcId="{2D260C6C-7DBB-44F0-86D3-15ABC23ECBBC}" destId="{6468D7B9-A4A0-4EAD-B1DE-20FD779A86FC}" srcOrd="1" destOrd="0" presId="urn:microsoft.com/office/officeart/2005/8/layout/matrix1"/>
    <dgm:cxn modelId="{E4A97440-E0EE-417C-9E1C-9A9B6D181A02}" srcId="{F53810E8-B97B-41E8-B764-4E9E387342FF}" destId="{B58470D6-7287-4DE0-A934-3B6071DAC50C}" srcOrd="4" destOrd="0" parTransId="{125B31C4-FDEB-468F-B576-4685E4D8173C}" sibTransId="{92C07E1A-2CFC-4884-BAB1-1540C4704D07}"/>
    <dgm:cxn modelId="{BA8D7433-EC5A-4FF6-9554-7801F98F180E}" srcId="{F53810E8-B97B-41E8-B764-4E9E387342FF}" destId="{367310C6-A0C5-4FE2-8468-C16C14138793}" srcOrd="3" destOrd="0" parTransId="{068461EB-1589-4312-9611-95F4BB248CD1}" sibTransId="{5081A279-58FF-4C07-A437-FA2F280AD371}"/>
    <dgm:cxn modelId="{7B8AC507-CBB2-4D21-A0D6-1D1D9399DEF1}" type="presOf" srcId="{194F21A0-86B2-4D82-9F02-763D74960BC8}" destId="{01ACDF49-264E-4735-B8CD-1168E97CEE5E}" srcOrd="0" destOrd="2" presId="urn:microsoft.com/office/officeart/2005/8/layout/matrix1"/>
    <dgm:cxn modelId="{3B1715CA-E4AB-4E3A-A6FE-4FDA4A0A4AAA}" type="presOf" srcId="{367310C6-A0C5-4FE2-8468-C16C14138793}" destId="{8DA7E8B8-6987-46A0-8AAE-050D2998146A}" srcOrd="1" destOrd="4" presId="urn:microsoft.com/office/officeart/2005/8/layout/matrix1"/>
    <dgm:cxn modelId="{F8EE2513-8BB5-4D2D-BD35-5E0783C24EAD}" type="presOf" srcId="{105C3274-3A2E-49B3-8C63-30E5E016A9E1}" destId="{A7B56C4A-92AA-47D4-8114-D16DEBA537D2}" srcOrd="0" destOrd="1" presId="urn:microsoft.com/office/officeart/2005/8/layout/matrix1"/>
    <dgm:cxn modelId="{FE742236-C62D-491A-8E45-16E48C4E9FF1}" type="presOf" srcId="{9C4F3964-7B86-4606-8C99-231DD26FD1D0}" destId="{01ACDF49-264E-4735-B8CD-1168E97CEE5E}" srcOrd="0" destOrd="1" presId="urn:microsoft.com/office/officeart/2005/8/layout/matrix1"/>
    <dgm:cxn modelId="{4A5F4CE3-40C4-4135-BCF3-FED1984947E8}" type="presOf" srcId="{3558F36B-A2DB-4306-973A-A45679FD6E8F}" destId="{A7B56C4A-92AA-47D4-8114-D16DEBA537D2}" srcOrd="0" destOrd="2" presId="urn:microsoft.com/office/officeart/2005/8/layout/matrix1"/>
    <dgm:cxn modelId="{94119FD7-7303-4F3A-966E-F676ED2C9883}" type="presOf" srcId="{3CC63286-E125-471E-8D09-3841CEEA7C0C}" destId="{01ACDF49-264E-4735-B8CD-1168E97CEE5E}" srcOrd="0" destOrd="3" presId="urn:microsoft.com/office/officeart/2005/8/layout/matrix1"/>
    <dgm:cxn modelId="{5C54DE4B-754C-472C-A369-B05CF08B21EA}" srcId="{2D260C6C-7DBB-44F0-86D3-15ABC23ECBBC}" destId="{022A7646-10EE-48DF-A6B4-0B30AE38012F}" srcOrd="3" destOrd="0" parTransId="{C22BB964-6FEB-45EE-8508-A39585EADA0C}" sibTransId="{023CA2B1-49D5-408F-9D1C-87F960F1F78D}"/>
    <dgm:cxn modelId="{A483AB83-A1E9-428B-AEEB-19C22DEDFD71}" type="presOf" srcId="{9C4F3964-7B86-4606-8C99-231DD26FD1D0}" destId="{6468D7B9-A4A0-4EAD-B1DE-20FD779A86FC}" srcOrd="1" destOrd="1" presId="urn:microsoft.com/office/officeart/2005/8/layout/matrix1"/>
    <dgm:cxn modelId="{5427782C-F961-4FAF-9150-137B25CAB27D}" type="presOf" srcId="{DC449ABC-903C-4F16-9B92-DD3388C4CD72}" destId="{8DA7E8B8-6987-46A0-8AAE-050D2998146A}" srcOrd="1" destOrd="3" presId="urn:microsoft.com/office/officeart/2005/8/layout/matrix1"/>
    <dgm:cxn modelId="{E76CC13C-B71D-4241-81F2-73A22615063D}" type="presOf" srcId="{B527557C-288E-4901-8B4F-4C54CFB5E794}" destId="{64291A30-30AA-4780-A281-A1B938C1499B}" srcOrd="0" destOrd="0" presId="urn:microsoft.com/office/officeart/2005/8/layout/matrix1"/>
    <dgm:cxn modelId="{FBF9C097-F051-4A89-A3FE-CCE1CC511191}" srcId="{2D260C6C-7DBB-44F0-86D3-15ABC23ECBBC}" destId="{9C4F3964-7B86-4606-8C99-231DD26FD1D0}" srcOrd="0" destOrd="0" parTransId="{82EA5B5E-1C89-4E34-98D1-5584DA4264E4}" sibTransId="{65B211A7-C402-40A7-B8D4-C43FB72EC534}"/>
    <dgm:cxn modelId="{D504AD5C-8C29-4993-A968-E734B926C821}" type="presOf" srcId="{21FBDAFC-6328-4FA4-9523-960A866B90AA}" destId="{925911D1-43D3-4062-B58B-3F961D9CFE57}" srcOrd="0" destOrd="0" presId="urn:microsoft.com/office/officeart/2005/8/layout/matrix1"/>
    <dgm:cxn modelId="{CC7097BA-1FE2-4452-94FB-EC01A4DAD6D6}" type="presOf" srcId="{2D260C6C-7DBB-44F0-86D3-15ABC23ECBBC}" destId="{01ACDF49-264E-4735-B8CD-1168E97CEE5E}" srcOrd="0" destOrd="0" presId="urn:microsoft.com/office/officeart/2005/8/layout/matrix1"/>
    <dgm:cxn modelId="{313B39FD-BA9A-4FB0-A4A6-B5B88E23ECAC}" type="presOf" srcId="{3558F36B-A2DB-4306-973A-A45679FD6E8F}" destId="{8DA7E8B8-6987-46A0-8AAE-050D2998146A}" srcOrd="1" destOrd="2" presId="urn:microsoft.com/office/officeart/2005/8/layout/matrix1"/>
    <dgm:cxn modelId="{3B2CE092-EE35-4326-A8BD-5924BA6C6426}" type="presOf" srcId="{DC449ABC-903C-4F16-9B92-DD3388C4CD72}" destId="{A7B56C4A-92AA-47D4-8114-D16DEBA537D2}" srcOrd="0" destOrd="3" presId="urn:microsoft.com/office/officeart/2005/8/layout/matrix1"/>
    <dgm:cxn modelId="{A25AEC57-24C2-4938-BBD0-C7326459508A}" type="presOf" srcId="{21FBDAFC-6328-4FA4-9523-960A866B90AA}" destId="{391AC17E-2AD2-465C-9BBE-730FBC75F968}" srcOrd="1" destOrd="0" presId="urn:microsoft.com/office/officeart/2005/8/layout/matrix1"/>
    <dgm:cxn modelId="{28491500-8418-47E4-939A-CE292308BD38}" srcId="{B527557C-288E-4901-8B4F-4C54CFB5E794}" destId="{21FBDAFC-6328-4FA4-9523-960A866B90AA}" srcOrd="1" destOrd="0" parTransId="{5D2DC07E-4E91-44AA-B59C-D06EB90028D9}" sibTransId="{A3BB72C8-CC15-43A4-9CE7-8EE2347CE503}"/>
    <dgm:cxn modelId="{62D32AAD-9724-44E5-9FB0-F15AF179BAA8}" srcId="{B527557C-288E-4901-8B4F-4C54CFB5E794}" destId="{2D260C6C-7DBB-44F0-86D3-15ABC23ECBBC}" srcOrd="2" destOrd="0" parTransId="{ECF5D916-77BA-4832-B85A-46EF4946CCD2}" sibTransId="{764674D5-BFB0-47C6-8584-BF4FD76E6030}"/>
    <dgm:cxn modelId="{C2342A3A-FE3F-4808-A352-D7FF2DD6601E}" type="presOf" srcId="{022A7646-10EE-48DF-A6B4-0B30AE38012F}" destId="{01ACDF49-264E-4735-B8CD-1168E97CEE5E}" srcOrd="0" destOrd="4" presId="urn:microsoft.com/office/officeart/2005/8/layout/matrix1"/>
    <dgm:cxn modelId="{386D3018-BE3B-4781-B1EE-24CEFA24D5BF}" type="presOf" srcId="{EFDF1419-B466-4927-9188-68EA6DFD8748}" destId="{09A9E350-9D51-4368-9295-DFBA48FF08F1}" srcOrd="0" destOrd="0" presId="urn:microsoft.com/office/officeart/2005/8/layout/matrix1"/>
    <dgm:cxn modelId="{A4932CB5-2856-49DD-8CA4-9D787D26313B}" type="presOf" srcId="{FBE5FBDB-33F2-4D7D-B5BE-1FAADE6AE737}" destId="{F24DFE28-9013-4F98-AC37-335AAE8CEF42}" srcOrd="1" destOrd="0" presId="urn:microsoft.com/office/officeart/2005/8/layout/matrix1"/>
    <dgm:cxn modelId="{5FD516B1-6F99-4CD0-8A7C-9351BF2FD615}" type="presOf" srcId="{105C3274-3A2E-49B3-8C63-30E5E016A9E1}" destId="{8DA7E8B8-6987-46A0-8AAE-050D2998146A}" srcOrd="1" destOrd="1" presId="urn:microsoft.com/office/officeart/2005/8/layout/matrix1"/>
    <dgm:cxn modelId="{023AA383-4984-4588-B306-E2C138C2C14C}" srcId="{B527557C-288E-4901-8B4F-4C54CFB5E794}" destId="{FBE5FBDB-33F2-4D7D-B5BE-1FAADE6AE737}" srcOrd="0" destOrd="0" parTransId="{4584149A-BDF1-4014-8A04-DF41573BB7A3}" sibTransId="{9E3B1455-078E-4574-BC6F-0BF186F625B7}"/>
    <dgm:cxn modelId="{28C5577C-AD90-4137-9CDE-272A1147D85A}" srcId="{EFDF1419-B466-4927-9188-68EA6DFD8748}" destId="{B527557C-288E-4901-8B4F-4C54CFB5E794}" srcOrd="0" destOrd="0" parTransId="{AD11FEC3-EDA6-42DC-822A-AE2E68780161}" sibTransId="{84184A3D-FB75-4D89-9DBA-142FC21A8BC3}"/>
    <dgm:cxn modelId="{0C747829-020C-4382-8434-73F537C35228}" type="presOf" srcId="{F53810E8-B97B-41E8-B764-4E9E387342FF}" destId="{8DA7E8B8-6987-46A0-8AAE-050D2998146A}" srcOrd="1" destOrd="0" presId="urn:microsoft.com/office/officeart/2005/8/layout/matrix1"/>
    <dgm:cxn modelId="{128D8C6F-E24A-4E4C-8FA6-1B1C8D2D4516}" srcId="{2D260C6C-7DBB-44F0-86D3-15ABC23ECBBC}" destId="{194F21A0-86B2-4D82-9F02-763D74960BC8}" srcOrd="1" destOrd="0" parTransId="{06667D00-5BA6-4C5A-B980-03AC1BD1B8B7}" sibTransId="{059016DC-A96B-43FD-A820-0B9599D3692F}"/>
    <dgm:cxn modelId="{308C06C4-456B-435E-9920-30455C47BA4E}" type="presParOf" srcId="{09A9E350-9D51-4368-9295-DFBA48FF08F1}" destId="{581E0579-FAE9-4265-9B99-B13FAAA6B612}" srcOrd="0" destOrd="0" presId="urn:microsoft.com/office/officeart/2005/8/layout/matrix1"/>
    <dgm:cxn modelId="{15143831-6691-4947-937B-27FF13193543}" type="presParOf" srcId="{581E0579-FAE9-4265-9B99-B13FAAA6B612}" destId="{63A565C3-0C7C-4AD3-A103-1DE655343F7D}" srcOrd="0" destOrd="0" presId="urn:microsoft.com/office/officeart/2005/8/layout/matrix1"/>
    <dgm:cxn modelId="{AD271A73-326F-4289-A0A0-99F277D11941}" type="presParOf" srcId="{581E0579-FAE9-4265-9B99-B13FAAA6B612}" destId="{F24DFE28-9013-4F98-AC37-335AAE8CEF42}" srcOrd="1" destOrd="0" presId="urn:microsoft.com/office/officeart/2005/8/layout/matrix1"/>
    <dgm:cxn modelId="{62FCA155-2A2B-4C53-BAED-432C04CD04E9}" type="presParOf" srcId="{581E0579-FAE9-4265-9B99-B13FAAA6B612}" destId="{925911D1-43D3-4062-B58B-3F961D9CFE57}" srcOrd="2" destOrd="0" presId="urn:microsoft.com/office/officeart/2005/8/layout/matrix1"/>
    <dgm:cxn modelId="{C0E8D45D-182F-4C70-89F4-1C0BE11DA5D4}" type="presParOf" srcId="{581E0579-FAE9-4265-9B99-B13FAAA6B612}" destId="{391AC17E-2AD2-465C-9BBE-730FBC75F968}" srcOrd="3" destOrd="0" presId="urn:microsoft.com/office/officeart/2005/8/layout/matrix1"/>
    <dgm:cxn modelId="{5C82BEB0-EFE7-4F0F-ABA2-17589BCBEC35}" type="presParOf" srcId="{581E0579-FAE9-4265-9B99-B13FAAA6B612}" destId="{01ACDF49-264E-4735-B8CD-1168E97CEE5E}" srcOrd="4" destOrd="0" presId="urn:microsoft.com/office/officeart/2005/8/layout/matrix1"/>
    <dgm:cxn modelId="{AF1989E4-00EE-453F-93BD-F24DF754A18F}" type="presParOf" srcId="{581E0579-FAE9-4265-9B99-B13FAAA6B612}" destId="{6468D7B9-A4A0-4EAD-B1DE-20FD779A86FC}" srcOrd="5" destOrd="0" presId="urn:microsoft.com/office/officeart/2005/8/layout/matrix1"/>
    <dgm:cxn modelId="{31FB5C8E-F3FB-4147-A90D-DCC5E7F42D12}" type="presParOf" srcId="{581E0579-FAE9-4265-9B99-B13FAAA6B612}" destId="{A7B56C4A-92AA-47D4-8114-D16DEBA537D2}" srcOrd="6" destOrd="0" presId="urn:microsoft.com/office/officeart/2005/8/layout/matrix1"/>
    <dgm:cxn modelId="{EA9BFC1E-BEA7-4D68-B120-50C452D6D730}" type="presParOf" srcId="{581E0579-FAE9-4265-9B99-B13FAAA6B612}" destId="{8DA7E8B8-6987-46A0-8AAE-050D2998146A}" srcOrd="7" destOrd="0" presId="urn:microsoft.com/office/officeart/2005/8/layout/matrix1"/>
    <dgm:cxn modelId="{AA0CFF0A-47FA-4B11-85DE-9C44087B66A3}" type="presParOf" srcId="{09A9E350-9D51-4368-9295-DFBA48FF08F1}" destId="{64291A30-30AA-4780-A281-A1B938C1499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FDF1419-B466-4927-9188-68EA6DFD8748}" type="doc">
      <dgm:prSet loTypeId="urn:microsoft.com/office/officeart/2005/8/layout/matrix1" loCatId="matrix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en-US"/>
        </a:p>
      </dgm:t>
    </dgm:pt>
    <dgm:pt modelId="{B527557C-288E-4901-8B4F-4C54CFB5E794}">
      <dgm:prSet phldrT="[Text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b="1" u="sng" dirty="0" smtClean="0"/>
            <a:t>3</a:t>
          </a:r>
          <a:r>
            <a:rPr lang="en-US" sz="2700" b="1" u="sng" baseline="30000" dirty="0" smtClean="0"/>
            <a:t>rd</a:t>
          </a:r>
          <a:r>
            <a:rPr lang="en-US" sz="2700" b="1" u="sng" dirty="0" smtClean="0"/>
            <a:t> Module </a:t>
          </a:r>
          <a:r>
            <a:rPr lang="en-US" sz="2700" b="1" u="sng" dirty="0" smtClean="0">
              <a:latin typeface="Berlin Sans FB Demi" panose="020E0802020502020306" pitchFamily="34" charset="0"/>
            </a:rPr>
            <a:t>(TRANSMISSION)</a:t>
          </a:r>
          <a:r>
            <a:rPr lang="en-US" sz="3200" b="1" u="sng" dirty="0" smtClean="0">
              <a:solidFill>
                <a:srgbClr val="FF0000"/>
              </a:solidFill>
            </a:rPr>
            <a:t> 40hrs</a:t>
          </a:r>
          <a:endParaRPr lang="en-US" sz="1600" dirty="0" smtClean="0">
            <a:solidFill>
              <a:srgbClr val="FF0000"/>
            </a:solidFill>
          </a:endParaRP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>
            <a:latin typeface="Berlin Sans FB Demi" panose="020E0802020502020306" pitchFamily="34" charset="0"/>
          </a:endParaRPr>
        </a:p>
      </dgm:t>
    </dgm:pt>
    <dgm:pt modelId="{AD11FEC3-EDA6-42DC-822A-AE2E68780161}" type="parTrans" cxnId="{28C5577C-AD90-4137-9CDE-272A1147D85A}">
      <dgm:prSet/>
      <dgm:spPr/>
      <dgm:t>
        <a:bodyPr/>
        <a:lstStyle/>
        <a:p>
          <a:pPr algn="ctr"/>
          <a:endParaRPr lang="en-US"/>
        </a:p>
      </dgm:t>
    </dgm:pt>
    <dgm:pt modelId="{84184A3D-FB75-4D89-9DBA-142FC21A8BC3}" type="sibTrans" cxnId="{28C5577C-AD90-4137-9CDE-272A1147D85A}">
      <dgm:prSet/>
      <dgm:spPr/>
      <dgm:t>
        <a:bodyPr/>
        <a:lstStyle/>
        <a:p>
          <a:pPr algn="ctr"/>
          <a:endParaRPr lang="en-US"/>
        </a:p>
      </dgm:t>
    </dgm:pt>
    <dgm:pt modelId="{FBE5FBDB-33F2-4D7D-B5BE-1FAADE6AE737}">
      <dgm:prSet phldrT="[Text]"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1600" b="1" dirty="0" smtClean="0"/>
            <a:t> </a:t>
          </a:r>
        </a:p>
        <a:p>
          <a:pPr algn="ctr"/>
          <a:r>
            <a:rPr lang="en-US" sz="1600" b="1" dirty="0" smtClean="0"/>
            <a:t>  </a:t>
          </a:r>
          <a:r>
            <a:rPr lang="en-US" sz="2400" b="1" u="sng" dirty="0" smtClean="0">
              <a:solidFill>
                <a:srgbClr val="FF0000"/>
              </a:solidFill>
            </a:rPr>
            <a:t>Section 1</a:t>
          </a:r>
        </a:p>
        <a:p>
          <a:pPr algn="ctr"/>
          <a:r>
            <a:rPr lang="en-GB" sz="2400" b="1" dirty="0" smtClean="0">
              <a:solidFill>
                <a:schemeClr val="tx1"/>
              </a:solidFill>
            </a:rPr>
            <a:t>Transmission Media Types</a:t>
          </a:r>
        </a:p>
        <a:p>
          <a:pPr algn="ctr"/>
          <a:r>
            <a:rPr lang="en-GB" sz="2400" dirty="0" smtClean="0">
              <a:solidFill>
                <a:schemeClr val="tx1"/>
              </a:solidFill>
            </a:rPr>
            <a:t>Copper </a:t>
          </a:r>
        </a:p>
        <a:p>
          <a:pPr algn="ctr"/>
          <a:r>
            <a:rPr lang="en-GB" sz="2400" dirty="0" smtClean="0">
              <a:solidFill>
                <a:schemeClr val="tx1"/>
              </a:solidFill>
            </a:rPr>
            <a:t>Microwave Radio </a:t>
          </a:r>
          <a:endParaRPr lang="en-US" sz="2400" dirty="0" smtClean="0">
            <a:solidFill>
              <a:schemeClr val="tx1"/>
            </a:solidFill>
          </a:endParaRPr>
        </a:p>
        <a:p>
          <a:pPr algn="ctr"/>
          <a:r>
            <a:rPr lang="en-GB" sz="2400" dirty="0" err="1" smtClean="0">
              <a:solidFill>
                <a:schemeClr val="tx1"/>
              </a:solidFill>
            </a:rPr>
            <a:t>Fiber</a:t>
          </a:r>
          <a:r>
            <a:rPr lang="en-GB" sz="2400" dirty="0" smtClean="0">
              <a:solidFill>
                <a:schemeClr val="tx1"/>
              </a:solidFill>
            </a:rPr>
            <a:t> Optic Cable </a:t>
          </a:r>
          <a:endParaRPr lang="en-US" sz="2400" dirty="0" smtClean="0">
            <a:solidFill>
              <a:schemeClr val="tx1"/>
            </a:solidFill>
          </a:endParaRPr>
        </a:p>
        <a:p>
          <a:pPr algn="ctr"/>
          <a:r>
            <a:rPr lang="en-GB" sz="2400" dirty="0" err="1" smtClean="0">
              <a:solidFill>
                <a:schemeClr val="tx1"/>
              </a:solidFill>
            </a:rPr>
            <a:t>WiMax</a:t>
          </a:r>
          <a:r>
            <a:rPr lang="en-GB" sz="2400" dirty="0" smtClean="0">
              <a:solidFill>
                <a:schemeClr val="tx1"/>
              </a:solidFill>
            </a:rPr>
            <a:t> , </a:t>
          </a:r>
          <a:r>
            <a:rPr lang="en-GB" sz="2400" dirty="0" err="1" smtClean="0">
              <a:solidFill>
                <a:schemeClr val="tx1"/>
              </a:solidFill>
            </a:rPr>
            <a:t>WiFi</a:t>
          </a:r>
          <a:r>
            <a:rPr lang="en-GB" sz="2400" dirty="0" smtClean="0">
              <a:solidFill>
                <a:schemeClr val="tx1"/>
              </a:solidFill>
            </a:rPr>
            <a:t>,..</a:t>
          </a:r>
          <a:endParaRPr lang="en-US" sz="2400" b="1" dirty="0">
            <a:solidFill>
              <a:schemeClr val="tx1"/>
            </a:solidFill>
          </a:endParaRPr>
        </a:p>
      </dgm:t>
    </dgm:pt>
    <dgm:pt modelId="{4584149A-BDF1-4014-8A04-DF41573BB7A3}" type="parTrans" cxnId="{023AA383-4984-4588-B306-E2C138C2C14C}">
      <dgm:prSet/>
      <dgm:spPr/>
      <dgm:t>
        <a:bodyPr/>
        <a:lstStyle/>
        <a:p>
          <a:pPr algn="ctr"/>
          <a:endParaRPr lang="en-US"/>
        </a:p>
      </dgm:t>
    </dgm:pt>
    <dgm:pt modelId="{9E3B1455-078E-4574-BC6F-0BF186F625B7}" type="sibTrans" cxnId="{023AA383-4984-4588-B306-E2C138C2C14C}">
      <dgm:prSet/>
      <dgm:spPr/>
      <dgm:t>
        <a:bodyPr/>
        <a:lstStyle/>
        <a:p>
          <a:pPr algn="ctr"/>
          <a:endParaRPr lang="en-US"/>
        </a:p>
      </dgm:t>
    </dgm:pt>
    <dgm:pt modelId="{21FBDAFC-6328-4FA4-9523-960A866B90AA}">
      <dgm:prSet custT="1"/>
      <dgm:spPr/>
      <dgm:t>
        <a:bodyPr/>
        <a:lstStyle/>
        <a:p>
          <a:pPr algn="ctr"/>
          <a:endParaRPr lang="en-US" sz="2200" b="1" u="sng" dirty="0" smtClean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algn="ctr"/>
          <a:r>
            <a:rPr lang="en-US" sz="22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Section2</a:t>
          </a:r>
        </a:p>
        <a:p>
          <a:pPr algn="ctr"/>
          <a:r>
            <a:rPr lang="en-US" sz="2800" dirty="0" smtClean="0"/>
            <a:t>Microwave </a:t>
          </a:r>
        </a:p>
        <a:p>
          <a:pPr algn="ctr"/>
          <a:r>
            <a:rPr lang="en-US" sz="2800" dirty="0" smtClean="0"/>
            <a:t>Path calculation</a:t>
          </a:r>
        </a:p>
        <a:p>
          <a:pPr algn="ctr"/>
          <a:r>
            <a:rPr lang="en-US" sz="2800" dirty="0" smtClean="0"/>
            <a:t>Traffic engineering</a:t>
          </a:r>
        </a:p>
      </dgm:t>
    </dgm:pt>
    <dgm:pt modelId="{5D2DC07E-4E91-44AA-B59C-D06EB90028D9}" type="parTrans" cxnId="{28491500-8418-47E4-939A-CE292308BD38}">
      <dgm:prSet/>
      <dgm:spPr/>
      <dgm:t>
        <a:bodyPr/>
        <a:lstStyle/>
        <a:p>
          <a:pPr algn="ctr"/>
          <a:endParaRPr lang="en-US"/>
        </a:p>
      </dgm:t>
    </dgm:pt>
    <dgm:pt modelId="{A3BB72C8-CC15-43A4-9CE7-8EE2347CE503}" type="sibTrans" cxnId="{28491500-8418-47E4-939A-CE292308BD38}">
      <dgm:prSet/>
      <dgm:spPr/>
      <dgm:t>
        <a:bodyPr/>
        <a:lstStyle/>
        <a:p>
          <a:pPr algn="ctr"/>
          <a:endParaRPr lang="en-US"/>
        </a:p>
      </dgm:t>
    </dgm:pt>
    <dgm:pt modelId="{F53810E8-B97B-41E8-B764-4E9E387342FF}">
      <dgm:prSet custT="1"/>
      <dgm:spPr/>
      <dgm:t>
        <a:bodyPr anchor="b"/>
        <a:lstStyle/>
        <a:p>
          <a:pPr algn="ctr"/>
          <a:r>
            <a:rPr lang="en-US" sz="2400" b="1" u="sng" dirty="0" smtClean="0">
              <a:solidFill>
                <a:srgbClr val="FF0000"/>
              </a:solidFill>
            </a:rPr>
            <a:t>Section3</a:t>
          </a:r>
        </a:p>
        <a:p>
          <a:pPr algn="ctr"/>
          <a:r>
            <a:rPr lang="en-GB" sz="2400" dirty="0" smtClean="0"/>
            <a:t>Optical </a:t>
          </a:r>
          <a:r>
            <a:rPr lang="en-GB" sz="2400" dirty="0" err="1" smtClean="0"/>
            <a:t>fiber</a:t>
          </a:r>
          <a:r>
            <a:rPr lang="en-GB" sz="2400" dirty="0" smtClean="0"/>
            <a:t> concept</a:t>
          </a:r>
          <a:endParaRPr lang="en-US" sz="2400" dirty="0" smtClean="0"/>
        </a:p>
        <a:p>
          <a:pPr algn="ctr"/>
          <a:r>
            <a:rPr lang="en-GB" sz="2400" dirty="0" err="1" smtClean="0"/>
            <a:t>Fiber</a:t>
          </a:r>
          <a:r>
            <a:rPr lang="en-GB" sz="2400" dirty="0" smtClean="0"/>
            <a:t> cable construction</a:t>
          </a:r>
          <a:endParaRPr lang="en-US" sz="2400" dirty="0" smtClean="0"/>
        </a:p>
        <a:p>
          <a:pPr algn="ctr"/>
          <a:r>
            <a:rPr lang="en-GB" sz="2400" dirty="0" err="1" smtClean="0"/>
            <a:t>Fiber</a:t>
          </a:r>
          <a:r>
            <a:rPr lang="en-GB" sz="2400" dirty="0" smtClean="0"/>
            <a:t> splicing</a:t>
          </a:r>
          <a:endParaRPr lang="en-US" sz="2400" dirty="0" smtClean="0"/>
        </a:p>
        <a:p>
          <a:pPr algn="ctr"/>
          <a:r>
            <a:rPr lang="en-GB" sz="2400" dirty="0" err="1" smtClean="0"/>
            <a:t>Fiber</a:t>
          </a:r>
          <a:r>
            <a:rPr lang="en-GB" sz="2400" dirty="0" smtClean="0"/>
            <a:t> systems &amp; testing </a:t>
          </a:r>
          <a:endParaRPr lang="en-US" sz="2400" b="1" u="sng" dirty="0" smtClean="0">
            <a:solidFill>
              <a:srgbClr val="FF0000"/>
            </a:solidFill>
          </a:endParaRPr>
        </a:p>
        <a:p>
          <a:pPr algn="ctr"/>
          <a:endParaRPr lang="en-US" sz="2400" b="1" u="sng" dirty="0" smtClean="0">
            <a:solidFill>
              <a:srgbClr val="FF0000"/>
            </a:solidFill>
          </a:endParaRPr>
        </a:p>
        <a:p>
          <a:pPr algn="ctr"/>
          <a:endParaRPr lang="en-US" sz="2400" u="sng" dirty="0">
            <a:solidFill>
              <a:srgbClr val="FF0000"/>
            </a:solidFill>
          </a:endParaRPr>
        </a:p>
      </dgm:t>
    </dgm:pt>
    <dgm:pt modelId="{06008E5F-1153-45A8-8518-CD7008BF0C77}" type="sibTrans" cxnId="{F160627E-1C5D-4C1C-B668-6C8C03D87D96}">
      <dgm:prSet/>
      <dgm:spPr/>
      <dgm:t>
        <a:bodyPr/>
        <a:lstStyle/>
        <a:p>
          <a:pPr algn="ctr"/>
          <a:endParaRPr lang="en-US"/>
        </a:p>
      </dgm:t>
    </dgm:pt>
    <dgm:pt modelId="{AE201199-6F19-46DC-8C42-8AB0771BC022}" type="parTrans" cxnId="{F160627E-1C5D-4C1C-B668-6C8C03D87D96}">
      <dgm:prSet/>
      <dgm:spPr/>
      <dgm:t>
        <a:bodyPr/>
        <a:lstStyle/>
        <a:p>
          <a:pPr algn="ctr"/>
          <a:endParaRPr lang="en-US"/>
        </a:p>
      </dgm:t>
    </dgm:pt>
    <dgm:pt modelId="{2D260C6C-7DBB-44F0-86D3-15ABC23ECBBC}">
      <dgm:prSet custT="1"/>
      <dgm:spPr/>
      <dgm:t>
        <a:bodyPr/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dirty="0" smtClean="0">
              <a:solidFill>
                <a:srgbClr val="FF0000"/>
              </a:solidFill>
            </a:rPr>
            <a:t>Section4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dirty="0" smtClean="0"/>
            <a:t>DWDM</a:t>
          </a:r>
          <a:endParaRPr lang="en-US" sz="24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400" dirty="0" smtClean="0"/>
            <a:t>FTTX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400" dirty="0" smtClean="0"/>
            <a:t>Transport Networks topologies</a:t>
          </a:r>
          <a:endParaRPr lang="en-US" sz="24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u="sng" dirty="0" smtClean="0">
            <a:solidFill>
              <a:srgbClr val="FF0000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u="sng" dirty="0">
            <a:solidFill>
              <a:srgbClr val="FF0000"/>
            </a:solidFill>
          </a:endParaRPr>
        </a:p>
      </dgm:t>
    </dgm:pt>
    <dgm:pt modelId="{764674D5-BFB0-47C6-8584-BF4FD76E6030}" type="sibTrans" cxnId="{62D32AAD-9724-44E5-9FB0-F15AF179BAA8}">
      <dgm:prSet/>
      <dgm:spPr/>
      <dgm:t>
        <a:bodyPr/>
        <a:lstStyle/>
        <a:p>
          <a:pPr algn="ctr"/>
          <a:endParaRPr lang="en-US"/>
        </a:p>
      </dgm:t>
    </dgm:pt>
    <dgm:pt modelId="{ECF5D916-77BA-4832-B85A-46EF4946CCD2}" type="parTrans" cxnId="{62D32AAD-9724-44E5-9FB0-F15AF179BAA8}">
      <dgm:prSet/>
      <dgm:spPr/>
      <dgm:t>
        <a:bodyPr/>
        <a:lstStyle/>
        <a:p>
          <a:pPr algn="ctr"/>
          <a:endParaRPr lang="en-US"/>
        </a:p>
      </dgm:t>
    </dgm:pt>
    <dgm:pt modelId="{09A9E350-9D51-4368-9295-DFBA48FF08F1}" type="pres">
      <dgm:prSet presAssocID="{EFDF1419-B466-4927-9188-68EA6DFD8748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1E0579-FAE9-4265-9B99-B13FAAA6B612}" type="pres">
      <dgm:prSet presAssocID="{EFDF1419-B466-4927-9188-68EA6DFD8748}" presName="matrix" presStyleCnt="0"/>
      <dgm:spPr/>
    </dgm:pt>
    <dgm:pt modelId="{63A565C3-0C7C-4AD3-A103-1DE655343F7D}" type="pres">
      <dgm:prSet presAssocID="{EFDF1419-B466-4927-9188-68EA6DFD8748}" presName="tile1" presStyleLbl="node1" presStyleIdx="0" presStyleCnt="4" custScaleX="96924" custScaleY="102189" custLinFactNeighborY="-3144"/>
      <dgm:spPr/>
      <dgm:t>
        <a:bodyPr/>
        <a:lstStyle/>
        <a:p>
          <a:endParaRPr lang="en-US"/>
        </a:p>
      </dgm:t>
    </dgm:pt>
    <dgm:pt modelId="{F24DFE28-9013-4F98-AC37-335AAE8CEF42}" type="pres">
      <dgm:prSet presAssocID="{EFDF1419-B466-4927-9188-68EA6DFD874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5911D1-43D3-4062-B58B-3F961D9CFE57}" type="pres">
      <dgm:prSet presAssocID="{EFDF1419-B466-4927-9188-68EA6DFD8748}" presName="tile2" presStyleLbl="node1" presStyleIdx="1" presStyleCnt="4"/>
      <dgm:spPr/>
      <dgm:t>
        <a:bodyPr/>
        <a:lstStyle/>
        <a:p>
          <a:endParaRPr lang="en-US"/>
        </a:p>
      </dgm:t>
    </dgm:pt>
    <dgm:pt modelId="{391AC17E-2AD2-465C-9BBE-730FBC75F968}" type="pres">
      <dgm:prSet presAssocID="{EFDF1419-B466-4927-9188-68EA6DFD874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CDF49-264E-4735-B8CD-1168E97CEE5E}" type="pres">
      <dgm:prSet presAssocID="{EFDF1419-B466-4927-9188-68EA6DFD8748}" presName="tile3" presStyleLbl="node1" presStyleIdx="2" presStyleCnt="4" custLinFactX="139" custLinFactNeighborX="100000" custLinFactNeighborY="504"/>
      <dgm:spPr/>
      <dgm:t>
        <a:bodyPr/>
        <a:lstStyle/>
        <a:p>
          <a:endParaRPr lang="en-US"/>
        </a:p>
      </dgm:t>
    </dgm:pt>
    <dgm:pt modelId="{6468D7B9-A4A0-4EAD-B1DE-20FD779A86FC}" type="pres">
      <dgm:prSet presAssocID="{EFDF1419-B466-4927-9188-68EA6DFD874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B56C4A-92AA-47D4-8114-D16DEBA537D2}" type="pres">
      <dgm:prSet presAssocID="{EFDF1419-B466-4927-9188-68EA6DFD8748}" presName="tile4" presStyleLbl="node1" presStyleIdx="3" presStyleCnt="4" custScaleX="100718" custScaleY="102359" custLinFactX="-5563" custLinFactNeighborX="-100000" custLinFactNeighborY="20151"/>
      <dgm:spPr/>
      <dgm:t>
        <a:bodyPr/>
        <a:lstStyle/>
        <a:p>
          <a:endParaRPr lang="en-US"/>
        </a:p>
      </dgm:t>
    </dgm:pt>
    <dgm:pt modelId="{8DA7E8B8-6987-46A0-8AAE-050D2998146A}" type="pres">
      <dgm:prSet presAssocID="{EFDF1419-B466-4927-9188-68EA6DFD874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291A30-30AA-4780-A281-A1B938C1499B}" type="pres">
      <dgm:prSet presAssocID="{EFDF1419-B466-4927-9188-68EA6DFD8748}" presName="centerTile" presStyleLbl="fgShp" presStyleIdx="0" presStyleCnt="1" custScaleX="151373" custScaleY="212247" custLinFactNeighborX="8971" custLinFactNeighborY="7457">
        <dgm:presLayoutVars>
          <dgm:chMax val="0"/>
          <dgm:chPref val="0"/>
        </dgm:presLayoutVars>
      </dgm:prSet>
      <dgm:spPr>
        <a:prstGeom prst="irregularSeal1">
          <a:avLst/>
        </a:prstGeom>
      </dgm:spPr>
      <dgm:t>
        <a:bodyPr/>
        <a:lstStyle/>
        <a:p>
          <a:endParaRPr lang="en-US"/>
        </a:p>
      </dgm:t>
    </dgm:pt>
  </dgm:ptLst>
  <dgm:cxnLst>
    <dgm:cxn modelId="{023AA383-4984-4588-B306-E2C138C2C14C}" srcId="{B527557C-288E-4901-8B4F-4C54CFB5E794}" destId="{FBE5FBDB-33F2-4D7D-B5BE-1FAADE6AE737}" srcOrd="0" destOrd="0" parTransId="{4584149A-BDF1-4014-8A04-DF41573BB7A3}" sibTransId="{9E3B1455-078E-4574-BC6F-0BF186F625B7}"/>
    <dgm:cxn modelId="{4C8AE361-89E7-40B7-AECE-84F0ABA43A5C}" type="presOf" srcId="{FBE5FBDB-33F2-4D7D-B5BE-1FAADE6AE737}" destId="{63A565C3-0C7C-4AD3-A103-1DE655343F7D}" srcOrd="0" destOrd="0" presId="urn:microsoft.com/office/officeart/2005/8/layout/matrix1"/>
    <dgm:cxn modelId="{87A3B888-76DC-48BF-81AF-A943128F722C}" type="presOf" srcId="{21FBDAFC-6328-4FA4-9523-960A866B90AA}" destId="{925911D1-43D3-4062-B58B-3F961D9CFE57}" srcOrd="0" destOrd="0" presId="urn:microsoft.com/office/officeart/2005/8/layout/matrix1"/>
    <dgm:cxn modelId="{E76CC13C-B71D-4241-81F2-73A22615063D}" type="presOf" srcId="{B527557C-288E-4901-8B4F-4C54CFB5E794}" destId="{64291A30-30AA-4780-A281-A1B938C1499B}" srcOrd="0" destOrd="0" presId="urn:microsoft.com/office/officeart/2005/8/layout/matrix1"/>
    <dgm:cxn modelId="{28491500-8418-47E4-939A-CE292308BD38}" srcId="{B527557C-288E-4901-8B4F-4C54CFB5E794}" destId="{21FBDAFC-6328-4FA4-9523-960A866B90AA}" srcOrd="1" destOrd="0" parTransId="{5D2DC07E-4E91-44AA-B59C-D06EB90028D9}" sibTransId="{A3BB72C8-CC15-43A4-9CE7-8EE2347CE503}"/>
    <dgm:cxn modelId="{F38D3CFF-415A-4D0B-B73C-B7633617E51A}" type="presOf" srcId="{2D260C6C-7DBB-44F0-86D3-15ABC23ECBBC}" destId="{01ACDF49-264E-4735-B8CD-1168E97CEE5E}" srcOrd="0" destOrd="0" presId="urn:microsoft.com/office/officeart/2005/8/layout/matrix1"/>
    <dgm:cxn modelId="{517C528D-79E8-44F3-BD9F-82001DB7BF29}" type="presOf" srcId="{21FBDAFC-6328-4FA4-9523-960A866B90AA}" destId="{391AC17E-2AD2-465C-9BBE-730FBC75F968}" srcOrd="1" destOrd="0" presId="urn:microsoft.com/office/officeart/2005/8/layout/matrix1"/>
    <dgm:cxn modelId="{E6E78136-E3DC-4F5A-9A91-7F6100BA14AC}" type="presOf" srcId="{2D260C6C-7DBB-44F0-86D3-15ABC23ECBBC}" destId="{6468D7B9-A4A0-4EAD-B1DE-20FD779A86FC}" srcOrd="1" destOrd="0" presId="urn:microsoft.com/office/officeart/2005/8/layout/matrix1"/>
    <dgm:cxn modelId="{62D32AAD-9724-44E5-9FB0-F15AF179BAA8}" srcId="{B527557C-288E-4901-8B4F-4C54CFB5E794}" destId="{2D260C6C-7DBB-44F0-86D3-15ABC23ECBBC}" srcOrd="2" destOrd="0" parTransId="{ECF5D916-77BA-4832-B85A-46EF4946CCD2}" sibTransId="{764674D5-BFB0-47C6-8584-BF4FD76E6030}"/>
    <dgm:cxn modelId="{6A262779-809F-4D4F-AA12-EFDCECEAAD85}" type="presOf" srcId="{F53810E8-B97B-41E8-B764-4E9E387342FF}" destId="{8DA7E8B8-6987-46A0-8AAE-050D2998146A}" srcOrd="1" destOrd="0" presId="urn:microsoft.com/office/officeart/2005/8/layout/matrix1"/>
    <dgm:cxn modelId="{A4932CB5-2856-49DD-8CA4-9D787D26313B}" type="presOf" srcId="{FBE5FBDB-33F2-4D7D-B5BE-1FAADE6AE737}" destId="{F24DFE28-9013-4F98-AC37-335AAE8CEF42}" srcOrd="1" destOrd="0" presId="urn:microsoft.com/office/officeart/2005/8/layout/matrix1"/>
    <dgm:cxn modelId="{386D3018-BE3B-4781-B1EE-24CEFA24D5BF}" type="presOf" srcId="{EFDF1419-B466-4927-9188-68EA6DFD8748}" destId="{09A9E350-9D51-4368-9295-DFBA48FF08F1}" srcOrd="0" destOrd="0" presId="urn:microsoft.com/office/officeart/2005/8/layout/matrix1"/>
    <dgm:cxn modelId="{F160627E-1C5D-4C1C-B668-6C8C03D87D96}" srcId="{B527557C-288E-4901-8B4F-4C54CFB5E794}" destId="{F53810E8-B97B-41E8-B764-4E9E387342FF}" srcOrd="3" destOrd="0" parTransId="{AE201199-6F19-46DC-8C42-8AB0771BC022}" sibTransId="{06008E5F-1153-45A8-8518-CD7008BF0C77}"/>
    <dgm:cxn modelId="{28C5577C-AD90-4137-9CDE-272A1147D85A}" srcId="{EFDF1419-B466-4927-9188-68EA6DFD8748}" destId="{B527557C-288E-4901-8B4F-4C54CFB5E794}" srcOrd="0" destOrd="0" parTransId="{AD11FEC3-EDA6-42DC-822A-AE2E68780161}" sibTransId="{84184A3D-FB75-4D89-9DBA-142FC21A8BC3}"/>
    <dgm:cxn modelId="{9A966DA5-3653-44A8-B8C1-ECD0CFF2BCF3}" type="presOf" srcId="{F53810E8-B97B-41E8-B764-4E9E387342FF}" destId="{A7B56C4A-92AA-47D4-8114-D16DEBA537D2}" srcOrd="0" destOrd="0" presId="urn:microsoft.com/office/officeart/2005/8/layout/matrix1"/>
    <dgm:cxn modelId="{308C06C4-456B-435E-9920-30455C47BA4E}" type="presParOf" srcId="{09A9E350-9D51-4368-9295-DFBA48FF08F1}" destId="{581E0579-FAE9-4265-9B99-B13FAAA6B612}" srcOrd="0" destOrd="0" presId="urn:microsoft.com/office/officeart/2005/8/layout/matrix1"/>
    <dgm:cxn modelId="{15143831-6691-4947-937B-27FF13193543}" type="presParOf" srcId="{581E0579-FAE9-4265-9B99-B13FAAA6B612}" destId="{63A565C3-0C7C-4AD3-A103-1DE655343F7D}" srcOrd="0" destOrd="0" presId="urn:microsoft.com/office/officeart/2005/8/layout/matrix1"/>
    <dgm:cxn modelId="{AD271A73-326F-4289-A0A0-99F277D11941}" type="presParOf" srcId="{581E0579-FAE9-4265-9B99-B13FAAA6B612}" destId="{F24DFE28-9013-4F98-AC37-335AAE8CEF42}" srcOrd="1" destOrd="0" presId="urn:microsoft.com/office/officeart/2005/8/layout/matrix1"/>
    <dgm:cxn modelId="{62FCA155-2A2B-4C53-BAED-432C04CD04E9}" type="presParOf" srcId="{581E0579-FAE9-4265-9B99-B13FAAA6B612}" destId="{925911D1-43D3-4062-B58B-3F961D9CFE57}" srcOrd="2" destOrd="0" presId="urn:microsoft.com/office/officeart/2005/8/layout/matrix1"/>
    <dgm:cxn modelId="{C0E8D45D-182F-4C70-89F4-1C0BE11DA5D4}" type="presParOf" srcId="{581E0579-FAE9-4265-9B99-B13FAAA6B612}" destId="{391AC17E-2AD2-465C-9BBE-730FBC75F968}" srcOrd="3" destOrd="0" presId="urn:microsoft.com/office/officeart/2005/8/layout/matrix1"/>
    <dgm:cxn modelId="{5C82BEB0-EFE7-4F0F-ABA2-17589BCBEC35}" type="presParOf" srcId="{581E0579-FAE9-4265-9B99-B13FAAA6B612}" destId="{01ACDF49-264E-4735-B8CD-1168E97CEE5E}" srcOrd="4" destOrd="0" presId="urn:microsoft.com/office/officeart/2005/8/layout/matrix1"/>
    <dgm:cxn modelId="{AF1989E4-00EE-453F-93BD-F24DF754A18F}" type="presParOf" srcId="{581E0579-FAE9-4265-9B99-B13FAAA6B612}" destId="{6468D7B9-A4A0-4EAD-B1DE-20FD779A86FC}" srcOrd="5" destOrd="0" presId="urn:microsoft.com/office/officeart/2005/8/layout/matrix1"/>
    <dgm:cxn modelId="{31FB5C8E-F3FB-4147-A90D-DCC5E7F42D12}" type="presParOf" srcId="{581E0579-FAE9-4265-9B99-B13FAAA6B612}" destId="{A7B56C4A-92AA-47D4-8114-D16DEBA537D2}" srcOrd="6" destOrd="0" presId="urn:microsoft.com/office/officeart/2005/8/layout/matrix1"/>
    <dgm:cxn modelId="{EA9BFC1E-BEA7-4D68-B120-50C452D6D730}" type="presParOf" srcId="{581E0579-FAE9-4265-9B99-B13FAAA6B612}" destId="{8DA7E8B8-6987-46A0-8AAE-050D2998146A}" srcOrd="7" destOrd="0" presId="urn:microsoft.com/office/officeart/2005/8/layout/matrix1"/>
    <dgm:cxn modelId="{AA0CFF0A-47FA-4B11-85DE-9C44087B66A3}" type="presParOf" srcId="{09A9E350-9D51-4368-9295-DFBA48FF08F1}" destId="{64291A30-30AA-4780-A281-A1B938C1499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F526D-DFC5-4317-8759-05D5887DECF1}">
      <dsp:nvSpPr>
        <dsp:cNvPr id="0" name=""/>
        <dsp:cNvSpPr/>
      </dsp:nvSpPr>
      <dsp:spPr>
        <a:xfrm>
          <a:off x="2285553" y="0"/>
          <a:ext cx="3556893" cy="2371262"/>
        </a:xfrm>
        <a:prstGeom prst="trapezoid">
          <a:avLst>
            <a:gd name="adj" fmla="val 7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800" kern="1200" dirty="0" smtClean="0"/>
        </a:p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Work</a:t>
          </a:r>
          <a:endParaRPr lang="en-US" sz="4800" kern="1200" dirty="0"/>
        </a:p>
      </dsp:txBody>
      <dsp:txXfrm>
        <a:off x="2285553" y="0"/>
        <a:ext cx="3556893" cy="2371262"/>
      </dsp:txXfrm>
    </dsp:sp>
    <dsp:sp modelId="{1DBB1A74-DF8C-40F2-A713-AC849A9C84C0}">
      <dsp:nvSpPr>
        <dsp:cNvPr id="0" name=""/>
        <dsp:cNvSpPr/>
      </dsp:nvSpPr>
      <dsp:spPr>
        <a:xfrm>
          <a:off x="675553" y="2371262"/>
          <a:ext cx="6776893" cy="676141"/>
        </a:xfrm>
        <a:prstGeom prst="trapezoid">
          <a:avLst>
            <a:gd name="adj" fmla="val 7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Qualification program </a:t>
          </a:r>
          <a:endParaRPr lang="en-US" sz="3600" b="1" kern="1200" dirty="0">
            <a:solidFill>
              <a:srgbClr val="FF0000"/>
            </a:solidFill>
          </a:endParaRPr>
        </a:p>
      </dsp:txBody>
      <dsp:txXfrm>
        <a:off x="1861509" y="2371262"/>
        <a:ext cx="4404980" cy="676141"/>
      </dsp:txXfrm>
    </dsp:sp>
    <dsp:sp modelId="{8E97EB02-07BA-461F-A38A-6AB26F799D7F}">
      <dsp:nvSpPr>
        <dsp:cNvPr id="0" name=""/>
        <dsp:cNvSpPr/>
      </dsp:nvSpPr>
      <dsp:spPr>
        <a:xfrm>
          <a:off x="0" y="3047404"/>
          <a:ext cx="8128000" cy="2371262"/>
        </a:xfrm>
        <a:prstGeom prst="trapezoid">
          <a:avLst>
            <a:gd name="adj" fmla="val 7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Engineering Degree</a:t>
          </a:r>
          <a:endParaRPr lang="en-US" sz="4800" kern="1200" dirty="0"/>
        </a:p>
      </dsp:txBody>
      <dsp:txXfrm>
        <a:off x="1422399" y="3047404"/>
        <a:ext cx="5283200" cy="23712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18A025-FA3B-4641-84B7-120EB5C837F7}">
      <dsp:nvSpPr>
        <dsp:cNvPr id="0" name=""/>
        <dsp:cNvSpPr/>
      </dsp:nvSpPr>
      <dsp:spPr>
        <a:xfrm>
          <a:off x="0" y="-406056"/>
          <a:ext cx="10645462" cy="6280737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84E51E-8FCC-493E-96A8-4F7F2F37E6B8}">
      <dsp:nvSpPr>
        <dsp:cNvPr id="0" name=""/>
        <dsp:cNvSpPr/>
      </dsp:nvSpPr>
      <dsp:spPr>
        <a:xfrm>
          <a:off x="1277455" y="1350402"/>
          <a:ext cx="3513002" cy="208651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6464" rIns="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solidFill>
                <a:srgbClr val="FF0000"/>
              </a:solidFill>
            </a:rPr>
            <a:t>Qualified</a:t>
          </a:r>
          <a:endParaRPr lang="en-US" sz="4400" b="1" kern="1200" dirty="0">
            <a:solidFill>
              <a:srgbClr val="FF0000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/>
            <a:t>orientation</a:t>
          </a:r>
          <a:endParaRPr lang="en-US" sz="3200" kern="1200" dirty="0"/>
        </a:p>
      </dsp:txBody>
      <dsp:txXfrm>
        <a:off x="1277455" y="1350402"/>
        <a:ext cx="3513002" cy="2086510"/>
      </dsp:txXfrm>
    </dsp:sp>
    <dsp:sp modelId="{0A0C85AE-E7CA-499F-97C8-198752FBE470}">
      <dsp:nvSpPr>
        <dsp:cNvPr id="0" name=""/>
        <dsp:cNvSpPr/>
      </dsp:nvSpPr>
      <dsp:spPr>
        <a:xfrm>
          <a:off x="5322731" y="2031712"/>
          <a:ext cx="4151730" cy="208651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6464" rIns="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solidFill>
                <a:srgbClr val="FF0000"/>
              </a:solidFill>
            </a:rPr>
            <a:t>Fresh</a:t>
          </a:r>
          <a:endParaRPr lang="en-US" sz="4400" b="1" kern="1200" dirty="0">
            <a:solidFill>
              <a:srgbClr val="FF0000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2800" kern="1200" dirty="0" smtClean="0"/>
            <a:t>Training</a:t>
          </a:r>
          <a:endParaRPr lang="en-US" sz="32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2800" kern="1200" dirty="0" smtClean="0"/>
            <a:t>Selection</a:t>
          </a:r>
          <a:endParaRPr lang="en-US" sz="32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2800" kern="1200" dirty="0" smtClean="0"/>
            <a:t>Evaluation</a:t>
          </a:r>
          <a:endParaRPr lang="en-US" sz="32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2800" kern="1200" dirty="0" smtClean="0"/>
            <a:t>Probation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Char char="••"/>
          </a:pPr>
          <a:endParaRPr lang="en-US" sz="2000" kern="1200" dirty="0"/>
        </a:p>
      </dsp:txBody>
      <dsp:txXfrm>
        <a:off x="5322731" y="2031712"/>
        <a:ext cx="4151730" cy="20865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0B8B91-F2CE-460F-99DE-8D4D65DFC9B2}">
      <dsp:nvSpPr>
        <dsp:cNvPr id="0" name=""/>
        <dsp:cNvSpPr/>
      </dsp:nvSpPr>
      <dsp:spPr>
        <a:xfrm>
          <a:off x="2242" y="0"/>
          <a:ext cx="2984516" cy="4351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b="1" kern="1200" dirty="0" smtClean="0">
              <a:ln>
                <a:noFill/>
              </a:ln>
              <a:solidFill>
                <a:srgbClr val="FF0000"/>
              </a:solidFill>
            </a:rPr>
            <a:t>Core</a:t>
          </a:r>
          <a:endParaRPr lang="en-US" sz="5400" b="1" kern="1200" dirty="0">
            <a:ln>
              <a:noFill/>
            </a:ln>
            <a:solidFill>
              <a:srgbClr val="FF0000"/>
            </a:solidFill>
          </a:endParaRPr>
        </a:p>
      </dsp:txBody>
      <dsp:txXfrm>
        <a:off x="89655" y="87413"/>
        <a:ext cx="2809690" cy="4176512"/>
      </dsp:txXfrm>
    </dsp:sp>
    <dsp:sp modelId="{0BEA97F1-D3CC-495C-9ADB-4F4F913A202E}">
      <dsp:nvSpPr>
        <dsp:cNvPr id="0" name=""/>
        <dsp:cNvSpPr/>
      </dsp:nvSpPr>
      <dsp:spPr>
        <a:xfrm>
          <a:off x="3488157" y="0"/>
          <a:ext cx="2984516" cy="4351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b="1" kern="1200" dirty="0" smtClean="0">
              <a:ln>
                <a:noFill/>
              </a:ln>
              <a:solidFill>
                <a:srgbClr val="FF0000"/>
              </a:solidFill>
            </a:rPr>
            <a:t>Radio</a:t>
          </a:r>
          <a:endParaRPr lang="en-US" sz="6000" b="1" kern="1200" dirty="0">
            <a:ln>
              <a:noFill/>
            </a:ln>
            <a:solidFill>
              <a:srgbClr val="FF0000"/>
            </a:solidFill>
          </a:endParaRPr>
        </a:p>
      </dsp:txBody>
      <dsp:txXfrm>
        <a:off x="3575570" y="87413"/>
        <a:ext cx="2809690" cy="4176512"/>
      </dsp:txXfrm>
    </dsp:sp>
    <dsp:sp modelId="{8091D5D5-4390-4DBD-845C-C28F36232645}">
      <dsp:nvSpPr>
        <dsp:cNvPr id="0" name=""/>
        <dsp:cNvSpPr/>
      </dsp:nvSpPr>
      <dsp:spPr>
        <a:xfrm>
          <a:off x="6974072" y="0"/>
          <a:ext cx="3580315" cy="4351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ln>
                <a:noFill/>
              </a:ln>
              <a:solidFill>
                <a:srgbClr val="FF0000"/>
              </a:solidFill>
            </a:rPr>
            <a:t>Transmission</a:t>
          </a:r>
          <a:endParaRPr lang="en-US" sz="3600" b="1" kern="1200" dirty="0">
            <a:ln>
              <a:noFill/>
            </a:ln>
            <a:solidFill>
              <a:srgbClr val="FF0000"/>
            </a:solidFill>
          </a:endParaRPr>
        </a:p>
      </dsp:txBody>
      <dsp:txXfrm>
        <a:off x="7078936" y="104864"/>
        <a:ext cx="3370587" cy="41416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A565C3-0C7C-4AD3-A103-1DE655343F7D}">
      <dsp:nvSpPr>
        <dsp:cNvPr id="0" name=""/>
        <dsp:cNvSpPr/>
      </dsp:nvSpPr>
      <dsp:spPr>
        <a:xfrm rot="16200000">
          <a:off x="1146514" y="-1253022"/>
          <a:ext cx="3568218" cy="5920153"/>
        </a:xfrm>
        <a:prstGeom prst="round1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   </a:t>
          </a:r>
          <a:r>
            <a:rPr lang="en-US" sz="2400" b="1" u="sng" kern="1200" dirty="0" smtClean="0">
              <a:solidFill>
                <a:srgbClr val="FF0000"/>
              </a:solidFill>
            </a:rPr>
            <a:t>Section 1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</a:rPr>
            <a:t>Network Switching Subsystem </a:t>
          </a:r>
          <a:r>
            <a:rPr lang="en-US" sz="2400" b="1" kern="1200" dirty="0" smtClean="0">
              <a:solidFill>
                <a:srgbClr val="FF0000"/>
              </a:solidFill>
            </a:rPr>
            <a:t>(NSS).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</a:rPr>
            <a:t>Value Added Service </a:t>
          </a:r>
          <a:r>
            <a:rPr lang="en-US" sz="2400" b="1" kern="1200" dirty="0" smtClean="0">
              <a:solidFill>
                <a:srgbClr val="FF0000"/>
              </a:solidFill>
            </a:rPr>
            <a:t>(VAS).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</a:rPr>
            <a:t>Intelligent Network </a:t>
          </a:r>
          <a:r>
            <a:rPr lang="en-US" sz="2400" b="1" kern="1200" dirty="0" smtClean="0">
              <a:solidFill>
                <a:srgbClr val="FF0000"/>
              </a:solidFill>
            </a:rPr>
            <a:t>(IN)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</a:rPr>
            <a:t> Converged Billing System </a:t>
          </a:r>
          <a:r>
            <a:rPr lang="en-US" sz="2400" b="1" kern="1200" dirty="0" smtClean="0">
              <a:solidFill>
                <a:srgbClr val="FF0000"/>
              </a:solidFill>
            </a:rPr>
            <a:t>(CBS).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</a:rPr>
            <a:t>Next Generation Network </a:t>
          </a:r>
          <a:r>
            <a:rPr lang="en-US" sz="2400" b="0" kern="1200" dirty="0" smtClean="0">
              <a:solidFill>
                <a:srgbClr val="FF0000"/>
              </a:solidFill>
            </a:rPr>
            <a:t>(</a:t>
          </a:r>
          <a:r>
            <a:rPr lang="en-US" sz="2400" b="1" kern="1200" dirty="0" smtClean="0">
              <a:solidFill>
                <a:srgbClr val="FF0000"/>
              </a:solidFill>
            </a:rPr>
            <a:t>NGN).</a:t>
          </a:r>
          <a:endParaRPr lang="en-US" sz="2000" b="1" kern="1200" dirty="0" smtClean="0">
            <a:solidFill>
              <a:srgbClr val="FF0000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</a:rPr>
            <a:t>Mobile Service Switching Center </a:t>
          </a:r>
          <a:r>
            <a:rPr lang="en-US" sz="2000" b="1" kern="1200" dirty="0" smtClean="0">
              <a:solidFill>
                <a:schemeClr val="tx1"/>
              </a:solidFill>
            </a:rPr>
            <a:t> </a:t>
          </a:r>
          <a:r>
            <a:rPr lang="en-US" sz="2400" b="1" kern="1200" dirty="0" smtClean="0">
              <a:solidFill>
                <a:srgbClr val="FF0000"/>
              </a:solidFill>
            </a:rPr>
            <a:t>(MSC)</a:t>
          </a:r>
          <a:endParaRPr lang="en-US" sz="2400" b="1" kern="1200" dirty="0">
            <a:solidFill>
              <a:srgbClr val="FF0000"/>
            </a:solidFill>
          </a:endParaRPr>
        </a:p>
      </dsp:txBody>
      <dsp:txXfrm rot="5400000">
        <a:off x="-29453" y="-77055"/>
        <a:ext cx="5920153" cy="2676164"/>
      </dsp:txXfrm>
    </dsp:sp>
    <dsp:sp modelId="{925911D1-43D3-4062-B58B-3F961D9CFE57}">
      <dsp:nvSpPr>
        <dsp:cNvPr id="0" name=""/>
        <dsp:cNvSpPr/>
      </dsp:nvSpPr>
      <dsp:spPr>
        <a:xfrm>
          <a:off x="5890700" y="14612"/>
          <a:ext cx="5920153" cy="3357154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u="sng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Section2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SS7 Protocol &amp; Roaming Services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CS and PS KPIs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KPIs overview.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KPI analysis.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           KPI optimization basics.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890700" y="14612"/>
        <a:ext cx="5920153" cy="2517865"/>
      </dsp:txXfrm>
    </dsp:sp>
    <dsp:sp modelId="{01ACDF49-264E-4735-B8CD-1168E97CEE5E}">
      <dsp:nvSpPr>
        <dsp:cNvPr id="0" name=""/>
        <dsp:cNvSpPr/>
      </dsp:nvSpPr>
      <dsp:spPr>
        <a:xfrm rot="10800000">
          <a:off x="5898929" y="3371766"/>
          <a:ext cx="5920153" cy="3357154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>
              <a:solidFill>
                <a:srgbClr val="FF0000"/>
              </a:solidFill>
            </a:rPr>
            <a:t>Section5</a:t>
          </a:r>
          <a:endParaRPr lang="en-US" sz="2400" u="sng" kern="1200" dirty="0">
            <a:solidFill>
              <a:srgbClr val="FF0000"/>
            </a:solidFill>
          </a:endParaRP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Data service charging</a:t>
          </a: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Radius and Diameter principles and configurations.</a:t>
          </a:r>
          <a:endParaRPr lang="en-US" sz="20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>
              <a:solidFill>
                <a:srgbClr val="FF0000"/>
              </a:solidFill>
            </a:rPr>
            <a:t>SGSN </a:t>
          </a:r>
          <a:r>
            <a:rPr lang="en-US" sz="2000" kern="1200" dirty="0" smtClean="0"/>
            <a:t>and </a:t>
          </a:r>
          <a:r>
            <a:rPr lang="en-US" sz="2000" b="1" kern="1200" dirty="0" smtClean="0">
              <a:solidFill>
                <a:srgbClr val="FF0000"/>
              </a:solidFill>
            </a:rPr>
            <a:t>GGSN</a:t>
          </a:r>
          <a:r>
            <a:rPr lang="en-US" sz="2000" kern="1200" dirty="0" smtClean="0"/>
            <a:t> Hardware and interconnections </a:t>
          </a:r>
          <a:endParaRPr lang="en-US" sz="20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PS Hardware planning.</a:t>
          </a:r>
          <a:endParaRPr lang="en-US" sz="20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Backbone Router and switch configurations</a:t>
          </a:r>
          <a:endParaRPr lang="en-US" sz="2000" kern="1200" dirty="0"/>
        </a:p>
      </dsp:txBody>
      <dsp:txXfrm rot="10800000">
        <a:off x="5898929" y="4211055"/>
        <a:ext cx="5920153" cy="2517865"/>
      </dsp:txXfrm>
    </dsp:sp>
    <dsp:sp modelId="{A7B56C4A-92AA-47D4-8114-D16DEBA537D2}">
      <dsp:nvSpPr>
        <dsp:cNvPr id="0" name=""/>
        <dsp:cNvSpPr/>
      </dsp:nvSpPr>
      <dsp:spPr>
        <a:xfrm rot="5400000">
          <a:off x="1264096" y="2031361"/>
          <a:ext cx="3509770" cy="6037964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>
              <a:solidFill>
                <a:srgbClr val="FF0000"/>
              </a:solidFill>
            </a:rPr>
            <a:t>Section3</a:t>
          </a:r>
          <a:endParaRPr lang="en-US" sz="2400" u="sng" kern="1200" dirty="0">
            <a:solidFill>
              <a:srgbClr val="FF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GPRS Services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Quality of Service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Frame Relay Basics</a:t>
          </a:r>
          <a:endParaRPr lang="en-US" sz="2000" kern="1200" dirty="0"/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u="sng" kern="1200" dirty="0" smtClean="0">
              <a:solidFill>
                <a:srgbClr val="FF0000"/>
              </a:solidFill>
            </a:rPr>
            <a:t>Section4</a:t>
          </a:r>
          <a:endParaRPr lang="en-US" sz="2400" b="1" u="sng" kern="1200" dirty="0">
            <a:solidFill>
              <a:srgbClr val="FF0000"/>
            </a:solidFill>
          </a:endParaRP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Signaling Plane</a:t>
          </a:r>
          <a:endParaRPr lang="en-US" sz="20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Packet Transmission Between MS and SGSN</a:t>
          </a:r>
          <a:endParaRPr lang="en-US" sz="20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Interworking with External Networks</a:t>
          </a:r>
          <a:endParaRPr lang="en-US" sz="20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Roaming service configuration and troubleshooting</a:t>
          </a:r>
          <a:endParaRPr lang="en-US" sz="2000" kern="1200" dirty="0"/>
        </a:p>
      </dsp:txBody>
      <dsp:txXfrm rot="-5400000">
        <a:off x="0" y="4172900"/>
        <a:ext cx="6037964" cy="2632328"/>
      </dsp:txXfrm>
    </dsp:sp>
    <dsp:sp modelId="{64291A30-30AA-4780-A281-A1B938C1499B}">
      <dsp:nvSpPr>
        <dsp:cNvPr id="0" name=""/>
        <dsp:cNvSpPr/>
      </dsp:nvSpPr>
      <dsp:spPr>
        <a:xfrm>
          <a:off x="3596623" y="1859343"/>
          <a:ext cx="4787722" cy="3215986"/>
        </a:xfrm>
        <a:prstGeom prst="irregularSeal1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b="1" u="sng" kern="1200" dirty="0" smtClean="0"/>
            <a:t>1</a:t>
          </a:r>
          <a:r>
            <a:rPr lang="en-US" sz="2700" b="1" u="sng" kern="1200" baseline="30000" dirty="0" smtClean="0"/>
            <a:t>st</a:t>
          </a:r>
          <a:r>
            <a:rPr lang="en-US" sz="2700" b="1" u="sng" kern="1200" dirty="0" smtClean="0"/>
            <a:t> Module </a:t>
          </a:r>
          <a:r>
            <a:rPr lang="en-US" sz="2800" b="1" u="sng" kern="1200" dirty="0" smtClean="0">
              <a:solidFill>
                <a:srgbClr val="FF0000"/>
              </a:solidFill>
            </a:rPr>
            <a:t>40hrs</a:t>
          </a:r>
          <a:endParaRPr lang="en-US" sz="2800" kern="1200" dirty="0" smtClean="0">
            <a:solidFill>
              <a:srgbClr val="FF0000"/>
            </a:solidFill>
          </a:endParaRP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u="sng" kern="1200" dirty="0" smtClean="0">
              <a:latin typeface="Berlin Sans FB Demi" panose="020E0802020502020306" pitchFamily="34" charset="0"/>
            </a:rPr>
            <a:t>(Core Network)</a:t>
          </a:r>
          <a:endParaRPr lang="en-US" sz="1600" kern="1200" dirty="0">
            <a:latin typeface="Berlin Sans FB Demi" panose="020E0802020502020306" pitchFamily="34" charset="0"/>
          </a:endParaRPr>
        </a:p>
      </dsp:txBody>
      <dsp:txXfrm>
        <a:off x="4622215" y="2800317"/>
        <a:ext cx="2676470" cy="11340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A565C3-0C7C-4AD3-A103-1DE655343F7D}">
      <dsp:nvSpPr>
        <dsp:cNvPr id="0" name=""/>
        <dsp:cNvSpPr/>
      </dsp:nvSpPr>
      <dsp:spPr>
        <a:xfrm rot="16200000">
          <a:off x="1195544" y="-1312259"/>
          <a:ext cx="3432154" cy="5881768"/>
        </a:xfrm>
        <a:prstGeom prst="round1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   </a:t>
          </a:r>
          <a:r>
            <a:rPr lang="en-US" sz="2400" b="1" u="sng" kern="1200" dirty="0" smtClean="0">
              <a:solidFill>
                <a:srgbClr val="FF0000"/>
              </a:solidFill>
            </a:rPr>
            <a:t>Section 1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Overview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	GSM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	3G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	</a:t>
          </a:r>
          <a:r>
            <a:rPr lang="en-US" sz="2400" kern="1200" dirty="0" err="1" smtClean="0">
              <a:solidFill>
                <a:schemeClr val="tx1"/>
              </a:solidFill>
            </a:rPr>
            <a:t>WiMax</a:t>
          </a:r>
          <a:endParaRPr lang="en-US" sz="2400" kern="1200" dirty="0" smtClean="0">
            <a:solidFill>
              <a:schemeClr val="tx1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	4G LTE</a:t>
          </a:r>
          <a:endParaRPr lang="en-US" sz="2400" b="1" kern="1200" dirty="0">
            <a:solidFill>
              <a:schemeClr val="tx1"/>
            </a:solidFill>
          </a:endParaRPr>
        </a:p>
      </dsp:txBody>
      <dsp:txXfrm rot="5400000">
        <a:off x="-29262" y="-87453"/>
        <a:ext cx="5881768" cy="2574116"/>
      </dsp:txXfrm>
    </dsp:sp>
    <dsp:sp modelId="{925911D1-43D3-4062-B58B-3F961D9CFE57}">
      <dsp:nvSpPr>
        <dsp:cNvPr id="0" name=""/>
        <dsp:cNvSpPr/>
      </dsp:nvSpPr>
      <dsp:spPr>
        <a:xfrm>
          <a:off x="5852506" y="14054"/>
          <a:ext cx="5881768" cy="3229138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u="sng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Section2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GSM technologies 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GSM Radio network planning principle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GSM Basic Radio parameters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852506" y="14054"/>
        <a:ext cx="5881768" cy="2421854"/>
      </dsp:txXfrm>
    </dsp:sp>
    <dsp:sp modelId="{01ACDF49-264E-4735-B8CD-1168E97CEE5E}">
      <dsp:nvSpPr>
        <dsp:cNvPr id="0" name=""/>
        <dsp:cNvSpPr/>
      </dsp:nvSpPr>
      <dsp:spPr>
        <a:xfrm rot="10800000">
          <a:off x="5860682" y="3243193"/>
          <a:ext cx="5881768" cy="3229138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>
              <a:solidFill>
                <a:srgbClr val="FF0000"/>
              </a:solidFill>
            </a:rPr>
            <a:t>Section4</a:t>
          </a:r>
          <a:endParaRPr lang="en-US" sz="2400" u="sng" kern="1200" dirty="0">
            <a:solidFill>
              <a:srgbClr val="FF0000"/>
            </a:solidFill>
          </a:endParaRPr>
        </a:p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WiMAX Technology (12 </a:t>
          </a:r>
          <a:r>
            <a:rPr lang="en-US" sz="2800" kern="1200" dirty="0" err="1" smtClean="0"/>
            <a:t>hrs</a:t>
          </a:r>
          <a:r>
            <a:rPr lang="en-US" sz="2800" kern="1200" dirty="0" smtClean="0"/>
            <a:t>)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WiMAX Network Design Options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Review of RF Fundamentals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Capacity and Oversubscription</a:t>
          </a:r>
          <a:endParaRPr lang="en-US" sz="2800" kern="1200" dirty="0"/>
        </a:p>
      </dsp:txBody>
      <dsp:txXfrm rot="10800000">
        <a:off x="5860682" y="4050478"/>
        <a:ext cx="5881768" cy="2421854"/>
      </dsp:txXfrm>
    </dsp:sp>
    <dsp:sp modelId="{A7B56C4A-92AA-47D4-8114-D16DEBA537D2}">
      <dsp:nvSpPr>
        <dsp:cNvPr id="0" name=""/>
        <dsp:cNvSpPr/>
      </dsp:nvSpPr>
      <dsp:spPr>
        <a:xfrm rot="5400000">
          <a:off x="1311440" y="1858355"/>
          <a:ext cx="3375935" cy="5998815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>
              <a:solidFill>
                <a:srgbClr val="FF0000"/>
              </a:solidFill>
            </a:rPr>
            <a:t>Section3</a:t>
          </a:r>
          <a:endParaRPr lang="en-US" sz="2400" u="sng" kern="1200" dirty="0">
            <a:solidFill>
              <a:srgbClr val="FF0000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3G ,4G  technologies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Advantage of CDMA technology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Fundamentals of UTRAN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Key technologies of UTRAN</a:t>
          </a:r>
          <a:endParaRPr lang="en-US" sz="2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</dsp:txBody>
      <dsp:txXfrm rot="-5400000">
        <a:off x="-1" y="4013779"/>
        <a:ext cx="5998815" cy="2531951"/>
      </dsp:txXfrm>
    </dsp:sp>
    <dsp:sp modelId="{64291A30-30AA-4780-A281-A1B938C1499B}">
      <dsp:nvSpPr>
        <dsp:cNvPr id="0" name=""/>
        <dsp:cNvSpPr/>
      </dsp:nvSpPr>
      <dsp:spPr>
        <a:xfrm>
          <a:off x="3954865" y="1911569"/>
          <a:ext cx="4756680" cy="3093353"/>
        </a:xfrm>
        <a:prstGeom prst="irregularSeal1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b="1" u="sng" kern="1200" dirty="0" smtClean="0"/>
            <a:t>2</a:t>
          </a:r>
          <a:r>
            <a:rPr lang="en-US" sz="2700" b="1" u="sng" kern="1200" baseline="30000" dirty="0" smtClean="0"/>
            <a:t>nd</a:t>
          </a:r>
          <a:r>
            <a:rPr lang="en-US" sz="2700" b="1" u="sng" kern="1200" dirty="0" smtClean="0"/>
            <a:t> Module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b="1" u="sng" kern="1200" dirty="0" smtClean="0">
              <a:latin typeface="Berlin Sans FB Demi" panose="020E0802020502020306" pitchFamily="34" charset="0"/>
            </a:rPr>
            <a:t>(RADIO)</a:t>
          </a:r>
          <a:endParaRPr lang="en-US" sz="1600" kern="1200" dirty="0" smtClean="0">
            <a:latin typeface="Berlin Sans FB Demi" panose="020E0802020502020306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b="1" u="sng" kern="1200" dirty="0" smtClean="0"/>
            <a:t> </a:t>
          </a:r>
          <a:r>
            <a:rPr lang="en-US" sz="2800" b="1" u="sng" kern="1200" dirty="0" smtClean="0">
              <a:solidFill>
                <a:srgbClr val="FF0000"/>
              </a:solidFill>
            </a:rPr>
            <a:t>40hrs</a:t>
          </a:r>
          <a:endParaRPr lang="en-US" sz="2800" kern="1200" dirty="0" smtClean="0">
            <a:solidFill>
              <a:srgbClr val="FF0000"/>
            </a:solidFill>
          </a:endParaRPr>
        </a:p>
      </dsp:txBody>
      <dsp:txXfrm>
        <a:off x="4973808" y="2816661"/>
        <a:ext cx="2659116" cy="10908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A565C3-0C7C-4AD3-A103-1DE655343F7D}">
      <dsp:nvSpPr>
        <dsp:cNvPr id="0" name=""/>
        <dsp:cNvSpPr/>
      </dsp:nvSpPr>
      <dsp:spPr>
        <a:xfrm rot="16200000">
          <a:off x="1196518" y="-1155105"/>
          <a:ext cx="3504060" cy="5736296"/>
        </a:xfrm>
        <a:prstGeom prst="round1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  </a:t>
          </a:r>
          <a:r>
            <a:rPr lang="en-US" sz="2400" b="1" u="sng" kern="1200" dirty="0" smtClean="0">
              <a:solidFill>
                <a:srgbClr val="FF0000"/>
              </a:solidFill>
            </a:rPr>
            <a:t>Section 1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chemeClr val="tx1"/>
              </a:solidFill>
            </a:rPr>
            <a:t>Transmission Media Types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solidFill>
                <a:schemeClr val="tx1"/>
              </a:solidFill>
            </a:rPr>
            <a:t>Copper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solidFill>
                <a:schemeClr val="tx1"/>
              </a:solidFill>
            </a:rPr>
            <a:t>Microwave Radio </a:t>
          </a:r>
          <a:endParaRPr lang="en-US" sz="2400" kern="1200" dirty="0" smtClean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err="1" smtClean="0">
              <a:solidFill>
                <a:schemeClr val="tx1"/>
              </a:solidFill>
            </a:rPr>
            <a:t>Fiber</a:t>
          </a:r>
          <a:r>
            <a:rPr lang="en-GB" sz="2400" kern="1200" dirty="0" smtClean="0">
              <a:solidFill>
                <a:schemeClr val="tx1"/>
              </a:solidFill>
            </a:rPr>
            <a:t> Optic Cable </a:t>
          </a:r>
          <a:endParaRPr lang="en-US" sz="2400" kern="1200" dirty="0" smtClean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err="1" smtClean="0">
              <a:solidFill>
                <a:schemeClr val="tx1"/>
              </a:solidFill>
            </a:rPr>
            <a:t>WiMax</a:t>
          </a:r>
          <a:r>
            <a:rPr lang="en-GB" sz="2400" kern="1200" dirty="0" smtClean="0">
              <a:solidFill>
                <a:schemeClr val="tx1"/>
              </a:solidFill>
            </a:rPr>
            <a:t> , </a:t>
          </a:r>
          <a:r>
            <a:rPr lang="en-GB" sz="2400" kern="1200" dirty="0" err="1" smtClean="0">
              <a:solidFill>
                <a:schemeClr val="tx1"/>
              </a:solidFill>
            </a:rPr>
            <a:t>WiFi</a:t>
          </a:r>
          <a:r>
            <a:rPr lang="en-GB" sz="2400" kern="1200" dirty="0" smtClean="0">
              <a:solidFill>
                <a:schemeClr val="tx1"/>
              </a:solidFill>
            </a:rPr>
            <a:t>,..</a:t>
          </a:r>
          <a:endParaRPr lang="en-US" sz="2400" b="1" kern="1200" dirty="0">
            <a:solidFill>
              <a:schemeClr val="tx1"/>
            </a:solidFill>
          </a:endParaRPr>
        </a:p>
      </dsp:txBody>
      <dsp:txXfrm rot="5400000">
        <a:off x="80401" y="-38988"/>
        <a:ext cx="5736296" cy="2628045"/>
      </dsp:txXfrm>
    </dsp:sp>
    <dsp:sp modelId="{925911D1-43D3-4062-B58B-3F961D9CFE57}">
      <dsp:nvSpPr>
        <dsp:cNvPr id="0" name=""/>
        <dsp:cNvSpPr/>
      </dsp:nvSpPr>
      <dsp:spPr>
        <a:xfrm>
          <a:off x="5907721" y="-1457"/>
          <a:ext cx="5918344" cy="3428999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b="1" u="sng" kern="1200" dirty="0" smtClean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u="sng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Section2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Microwave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Path calculation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Traffic engineering</a:t>
          </a:r>
        </a:p>
      </dsp:txBody>
      <dsp:txXfrm>
        <a:off x="5907721" y="-1457"/>
        <a:ext cx="5918344" cy="2571749"/>
      </dsp:txXfrm>
    </dsp:sp>
    <dsp:sp modelId="{01ACDF49-264E-4735-B8CD-1168E97CEE5E}">
      <dsp:nvSpPr>
        <dsp:cNvPr id="0" name=""/>
        <dsp:cNvSpPr/>
      </dsp:nvSpPr>
      <dsp:spPr>
        <a:xfrm rot="10800000">
          <a:off x="5915947" y="3428999"/>
          <a:ext cx="5918344" cy="3428999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>
              <a:solidFill>
                <a:srgbClr val="FF0000"/>
              </a:solidFill>
            </a:rPr>
            <a:t>Section4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DWDM</a:t>
          </a:r>
          <a:endParaRPr lang="en-US" sz="24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400" kern="1200" dirty="0" smtClean="0"/>
            <a:t>FTTX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400" kern="1200" dirty="0" smtClean="0"/>
            <a:t>Transport Networks topologies</a:t>
          </a:r>
          <a:endParaRPr lang="en-US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u="sng" kern="1200" dirty="0" smtClean="0">
            <a:solidFill>
              <a:srgbClr val="FF0000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u="sng" kern="1200" dirty="0">
            <a:solidFill>
              <a:srgbClr val="FF0000"/>
            </a:solidFill>
          </a:endParaRPr>
        </a:p>
      </dsp:txBody>
      <dsp:txXfrm rot="10800000">
        <a:off x="5915947" y="4286249"/>
        <a:ext cx="5918344" cy="2571749"/>
      </dsp:txXfrm>
    </dsp:sp>
    <dsp:sp modelId="{A7B56C4A-92AA-47D4-8114-D16DEBA537D2}">
      <dsp:nvSpPr>
        <dsp:cNvPr id="0" name=""/>
        <dsp:cNvSpPr/>
      </dsp:nvSpPr>
      <dsp:spPr>
        <a:xfrm rot="5400000">
          <a:off x="1225474" y="2161622"/>
          <a:ext cx="3509889" cy="5960838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>
              <a:solidFill>
                <a:srgbClr val="FF0000"/>
              </a:solidFill>
            </a:rPr>
            <a:t>Section3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Optical </a:t>
          </a:r>
          <a:r>
            <a:rPr lang="en-GB" sz="2400" kern="1200" dirty="0" err="1" smtClean="0"/>
            <a:t>fiber</a:t>
          </a:r>
          <a:r>
            <a:rPr lang="en-GB" sz="2400" kern="1200" dirty="0" smtClean="0"/>
            <a:t> concept</a:t>
          </a:r>
          <a:endParaRPr lang="en-US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err="1" smtClean="0"/>
            <a:t>Fiber</a:t>
          </a:r>
          <a:r>
            <a:rPr lang="en-GB" sz="2400" kern="1200" dirty="0" smtClean="0"/>
            <a:t> cable construction</a:t>
          </a:r>
          <a:endParaRPr lang="en-US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err="1" smtClean="0"/>
            <a:t>Fiber</a:t>
          </a:r>
          <a:r>
            <a:rPr lang="en-GB" sz="2400" kern="1200" dirty="0" smtClean="0"/>
            <a:t> splicing</a:t>
          </a:r>
          <a:endParaRPr lang="en-US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err="1" smtClean="0"/>
            <a:t>Fiber</a:t>
          </a:r>
          <a:r>
            <a:rPr lang="en-GB" sz="2400" kern="1200" dirty="0" smtClean="0"/>
            <a:t> systems &amp; testing </a:t>
          </a:r>
          <a:endParaRPr lang="en-US" sz="2400" b="1" u="sng" kern="1200" dirty="0" smtClean="0">
            <a:solidFill>
              <a:srgbClr val="FF0000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u="sng" kern="1200" dirty="0" smtClean="0">
            <a:solidFill>
              <a:srgbClr val="FF0000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u="sng" kern="1200" dirty="0">
            <a:solidFill>
              <a:srgbClr val="FF0000"/>
            </a:solidFill>
          </a:endParaRPr>
        </a:p>
      </dsp:txBody>
      <dsp:txXfrm rot="-5400000">
        <a:off x="0" y="4264569"/>
        <a:ext cx="5960838" cy="2632417"/>
      </dsp:txXfrm>
    </dsp:sp>
    <dsp:sp modelId="{64291A30-30AA-4780-A281-A1B938C1499B}">
      <dsp:nvSpPr>
        <dsp:cNvPr id="0" name=""/>
        <dsp:cNvSpPr/>
      </dsp:nvSpPr>
      <dsp:spPr>
        <a:xfrm>
          <a:off x="3549272" y="1737362"/>
          <a:ext cx="5375265" cy="3638974"/>
        </a:xfrm>
        <a:prstGeom prst="irregularSeal1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700" b="1" u="sng" kern="1200" dirty="0" smtClean="0"/>
            <a:t>3</a:t>
          </a:r>
          <a:r>
            <a:rPr lang="en-US" sz="2700" b="1" u="sng" kern="1200" baseline="30000" dirty="0" smtClean="0"/>
            <a:t>rd</a:t>
          </a:r>
          <a:r>
            <a:rPr lang="en-US" sz="2700" b="1" u="sng" kern="1200" dirty="0" smtClean="0"/>
            <a:t> Module </a:t>
          </a:r>
          <a:r>
            <a:rPr lang="en-US" sz="2700" b="1" u="sng" kern="1200" dirty="0" smtClean="0">
              <a:latin typeface="Berlin Sans FB Demi" panose="020E0802020502020306" pitchFamily="34" charset="0"/>
            </a:rPr>
            <a:t>(TRANSMISSION)</a:t>
          </a:r>
          <a:r>
            <a:rPr lang="en-US" sz="3200" b="1" u="sng" kern="1200" dirty="0" smtClean="0">
              <a:solidFill>
                <a:srgbClr val="FF0000"/>
              </a:solidFill>
            </a:rPr>
            <a:t> 40hrs</a:t>
          </a:r>
          <a:endParaRPr lang="en-US" sz="1600" kern="1200" dirty="0" smtClean="0">
            <a:solidFill>
              <a:srgbClr val="FF0000"/>
            </a:solidFill>
          </a:endParaRP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latin typeface="Berlin Sans FB Demi" panose="020E0802020502020306" pitchFamily="34" charset="0"/>
          </a:endParaRPr>
        </a:p>
      </dsp:txBody>
      <dsp:txXfrm>
        <a:off x="4700723" y="2802099"/>
        <a:ext cx="3004923" cy="12832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2255B1-FD27-4E0F-BB15-CDBB17DD4176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8ED655-10D1-4242-A70B-2943362602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9148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JO" dirty="0" smtClean="0"/>
              <a:t>بداية وفي ختام هذا  الحدث المميز ..كل الشكر للاخوة الذين</a:t>
            </a:r>
            <a:r>
              <a:rPr lang="ar-JO" baseline="0" dirty="0" smtClean="0"/>
              <a:t> عملو بجد لانجاحه والخروج بهذا  التنظيم الرائع ولكرم الضيافة في بلدنا الثاني</a:t>
            </a:r>
            <a:r>
              <a:rPr lang="ar-JO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8ED655-10D1-4242-A70B-29433626024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1078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JO" dirty="0" smtClean="0"/>
              <a:t>زيادة بأعداد الخريجين .. تباعد بين المواد النظرية وواقع الحياة العملية وذلك لضعف مواكبة التطور السريع بصناعة الاتصالات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8ED655-10D1-4242-A70B-29433626024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3652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3798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583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60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8477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9301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192870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614576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634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141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66476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442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89DEA-7618-4FA4-9694-7379E1C8E091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A088-FA80-4B25-8D43-5555C5E2A9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517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304" y="164592"/>
            <a:ext cx="11908321" cy="432416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Qualification </a:t>
            </a:r>
            <a:r>
              <a:rPr lang="en-US" b="1" dirty="0">
                <a:solidFill>
                  <a:srgbClr val="FF0000"/>
                </a:solidFill>
              </a:rPr>
              <a:t>Program for Telecommunications Engineers 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ar-JO" b="1" dirty="0" smtClean="0"/>
              <a:t/>
            </a:r>
            <a:br>
              <a:rPr lang="ar-JO" b="1" dirty="0" smtClean="0"/>
            </a:br>
            <a:r>
              <a:rPr lang="en-US" b="1" dirty="0" smtClean="0"/>
              <a:t>			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0692" y="5480146"/>
            <a:ext cx="9144000" cy="1103534"/>
          </a:xfrm>
          <a:solidFill>
            <a:schemeClr val="bg1">
              <a:alpha val="0"/>
            </a:schemeClr>
          </a:solidFill>
        </p:spPr>
        <p:txBody>
          <a:bodyPr>
            <a:normAutofit/>
          </a:bodyPr>
          <a:lstStyle/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Basil Omari </a:t>
            </a:r>
          </a:p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Jordan Engineers Association</a:t>
            </a:r>
          </a:p>
          <a:p>
            <a:endParaRPr lang="en-US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458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8188"/>
            <a:ext cx="10515600" cy="1325563"/>
          </a:xfr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Program Modules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Content Placeholder 3">
            <a:hlinkClick r:id="" action="ppaction://hlinkshowjump?jump=nextslide" highlightClick="1"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04563857"/>
              </p:ext>
            </p:extLst>
          </p:nvPr>
        </p:nvGraphicFramePr>
        <p:xfrm>
          <a:off x="838199" y="1825625"/>
          <a:ext cx="1055663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9935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65820137"/>
              </p:ext>
            </p:extLst>
          </p:nvPr>
        </p:nvGraphicFramePr>
        <p:xfrm>
          <a:off x="234126" y="143690"/>
          <a:ext cx="11840307" cy="6714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8943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26444171"/>
              </p:ext>
            </p:extLst>
          </p:nvPr>
        </p:nvGraphicFramePr>
        <p:xfrm>
          <a:off x="310896" y="143691"/>
          <a:ext cx="11763537" cy="6458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60369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725859"/>
              </p:ext>
            </p:extLst>
          </p:nvPr>
        </p:nvGraphicFramePr>
        <p:xfrm>
          <a:off x="237744" y="0"/>
          <a:ext cx="11836689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1675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20435" y="554182"/>
            <a:ext cx="10751129" cy="1094510"/>
          </a:xfr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latin typeface="Arial Black" panose="020B0A04020102020204" pitchFamily="34" charset="0"/>
              </a:rPr>
              <a:t>“Need Qualification” Campaign </a:t>
            </a:r>
            <a:br>
              <a:rPr lang="en-US" sz="3600" dirty="0">
                <a:latin typeface="Arial Black" panose="020B0A04020102020204" pitchFamily="34" charset="0"/>
              </a:rPr>
            </a:b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435" y="1648692"/>
            <a:ext cx="11236037" cy="4294908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Launched by JEA after careful study of Jordan market needs to the </a:t>
            </a:r>
            <a:r>
              <a:rPr lang="en-US" sz="4400" b="1" dirty="0" smtClean="0">
                <a:solidFill>
                  <a:srgbClr val="FF0000"/>
                </a:solidFill>
              </a:rPr>
              <a:t>competencies and skills </a:t>
            </a:r>
            <a:r>
              <a:rPr lang="en-US" sz="4400" dirty="0" smtClean="0">
                <a:solidFill>
                  <a:schemeClr val="tx1"/>
                </a:solidFill>
              </a:rPr>
              <a:t>required in the FRESH ENGINEER at selected engineering industries. Specific qualification Program was designed to bridge the gap between theory and practice.</a:t>
            </a:r>
            <a:endParaRPr lang="ar-JO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109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028" y="107548"/>
            <a:ext cx="10515600" cy="703821"/>
          </a:xfrm>
        </p:spPr>
        <p:txBody>
          <a:bodyPr>
            <a:normAutofit/>
          </a:bodyPr>
          <a:lstStyle/>
          <a:p>
            <a:pPr algn="ctr"/>
            <a:r>
              <a:rPr lang="ar-JO" sz="3200" b="1" dirty="0"/>
              <a:t>منح البرامج التأهيلية من نقابة المهندسين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31" y="811369"/>
            <a:ext cx="11951594" cy="5692462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JO" sz="3600" b="1" dirty="0">
                <a:solidFill>
                  <a:srgbClr val="00B050"/>
                </a:solidFill>
              </a:rPr>
              <a:t>تقدم نقابة المهندسين الأردنيين منح تغطي بحد أقصى ما قيمته 300  دينار من إجمالي كلفة البرنامج التأهيلي دعماً للمهندسين حديثي التخرج حسب التعليمات التالية</a:t>
            </a:r>
          </a:p>
          <a:p>
            <a:pPr marL="0" indent="0" algn="r" rtl="1">
              <a:buNone/>
            </a:pPr>
            <a:endParaRPr lang="ar-JO" sz="3600" b="1" dirty="0">
              <a:solidFill>
                <a:srgbClr val="00B050"/>
              </a:solidFill>
            </a:endParaRPr>
          </a:p>
          <a:p>
            <a:pPr lvl="0" algn="r" rtl="1"/>
            <a:r>
              <a:rPr lang="ar-JO" sz="3600" b="1" dirty="0" smtClean="0"/>
              <a:t>قيمة </a:t>
            </a:r>
            <a:r>
              <a:rPr lang="ar-JO" sz="3600" b="1" dirty="0"/>
              <a:t>المنحة: </a:t>
            </a:r>
            <a:endParaRPr lang="en-US" sz="3600" dirty="0"/>
          </a:p>
          <a:p>
            <a:pPr marL="0" indent="0" algn="r" rtl="1">
              <a:buNone/>
            </a:pPr>
            <a:r>
              <a:rPr lang="ar-JO" sz="3600" b="1" cap="small" dirty="0"/>
              <a:t>     - 300 دينار كحد أعلى تقرر حسب رسوم كل برنامج تأهيلي على </a:t>
            </a:r>
            <a:r>
              <a:rPr lang="ar-JO" sz="3600" b="1" cap="small" dirty="0" smtClean="0"/>
              <a:t>حده </a:t>
            </a:r>
            <a:endParaRPr lang="en-US" sz="3600" dirty="0"/>
          </a:p>
          <a:p>
            <a:pPr marL="0" indent="0" algn="r" rtl="1">
              <a:buNone/>
            </a:pPr>
            <a:r>
              <a:rPr lang="ar-JO" sz="3600" b="1" cap="small" dirty="0"/>
              <a:t>     - يلتزم المهندس بدفع المبلغ المتبقي من البرنامج في حال زادت رسومها عن الحد الأعلى للمنحة </a:t>
            </a:r>
            <a:r>
              <a:rPr lang="ar-JO" sz="3600" b="1" cap="small" dirty="0" smtClean="0"/>
              <a:t>المقدمة </a:t>
            </a:r>
            <a:r>
              <a:rPr lang="ar-JO" sz="3600" b="1" cap="small" dirty="0"/>
              <a:t>بإحدى الطرق التالية:</a:t>
            </a:r>
            <a:endParaRPr lang="en-US" sz="3600" dirty="0"/>
          </a:p>
          <a:p>
            <a:pPr marL="457200" lvl="1" indent="0" algn="r" rtl="1">
              <a:buNone/>
            </a:pPr>
            <a:r>
              <a:rPr lang="ar-JO" sz="3200" b="1" dirty="0"/>
              <a:t>1- نقدا قبل بدء البرنامج التأهيلي </a:t>
            </a:r>
            <a:endParaRPr lang="en-US" sz="3200" dirty="0"/>
          </a:p>
          <a:p>
            <a:pPr marL="457200" lvl="1" indent="0" algn="r" rtl="1">
              <a:buNone/>
            </a:pPr>
            <a:r>
              <a:rPr lang="ar-JO" sz="3200" b="1" dirty="0"/>
              <a:t>2- أقساط: تدفع خلال فترة انعقاد البرنامج التأهيلي (عن طريق شيكات بنكية)</a:t>
            </a:r>
            <a:endParaRPr lang="en-US" sz="3200" dirty="0"/>
          </a:p>
          <a:p>
            <a:pPr marL="0" indent="0" algn="r" rtl="1">
              <a:buNone/>
            </a:pPr>
            <a:endParaRPr lang="ar-JO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6448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1028" y="107548"/>
            <a:ext cx="10515600" cy="703821"/>
          </a:xfr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 smtClean="0">
                <a:latin typeface="Arial Black" panose="020B0A04020102020204" pitchFamily="34" charset="0"/>
              </a:rPr>
              <a:t>Benefits &amp; Instructions</a:t>
            </a:r>
            <a:endParaRPr lang="ar-JO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028" y="922204"/>
            <a:ext cx="11233597" cy="5811105"/>
          </a:xfrm>
        </p:spPr>
        <p:txBody>
          <a:bodyPr>
            <a:noAutofit/>
          </a:bodyPr>
          <a:lstStyle/>
          <a:p>
            <a:pPr lvl="0" algn="l"/>
            <a:r>
              <a:rPr lang="en-US" sz="4000" b="1" cap="small" dirty="0" smtClean="0"/>
              <a:t>Benefits</a:t>
            </a:r>
            <a:endParaRPr lang="en-US" sz="4000" dirty="0"/>
          </a:p>
          <a:p>
            <a:r>
              <a:rPr lang="en-US" sz="4000" cap="small" dirty="0" smtClean="0"/>
              <a:t>Certificate of qualification from </a:t>
            </a:r>
            <a:r>
              <a:rPr lang="en-US" sz="4000" cap="small" dirty="0" err="1" smtClean="0"/>
              <a:t>jea</a:t>
            </a:r>
            <a:r>
              <a:rPr lang="en-US" sz="4000" cap="small" dirty="0" smtClean="0"/>
              <a:t> training center</a:t>
            </a:r>
          </a:p>
          <a:p>
            <a:r>
              <a:rPr lang="en-US" sz="4000" cap="small" dirty="0" smtClean="0"/>
              <a:t>Employment edge at mobile operators and telecom companies </a:t>
            </a:r>
            <a:endParaRPr lang="ar-JO" sz="4000" cap="small" dirty="0" smtClean="0"/>
          </a:p>
          <a:p>
            <a:pPr lvl="0" algn="l"/>
            <a:endParaRPr lang="ar-JO" sz="4000" cap="small" dirty="0"/>
          </a:p>
          <a:p>
            <a:r>
              <a:rPr lang="en-US" sz="4000" b="1" cap="small" dirty="0"/>
              <a:t>Terms</a:t>
            </a:r>
          </a:p>
          <a:p>
            <a:pPr lvl="0" algn="l"/>
            <a:r>
              <a:rPr lang="en-US" cap="small" dirty="0" smtClean="0"/>
              <a:t>Fresh Engineers or 3 years experience maximum</a:t>
            </a:r>
            <a:endParaRPr lang="en-US" dirty="0"/>
          </a:p>
          <a:p>
            <a:pPr lvl="0" algn="l"/>
            <a:r>
              <a:rPr lang="en-US" cap="small" dirty="0" smtClean="0"/>
              <a:t>Follow JEA training center instructions including attendance policies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225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6600" dirty="0" smtClean="0">
                <a:latin typeface="Bernard MT Condensed" panose="02050806060905020404" pitchFamily="18" charset="0"/>
              </a:rPr>
              <a:t>THANK YOU</a:t>
            </a:r>
            <a:endParaRPr lang="en-US" sz="16600" dirty="0"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44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overview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5400" dirty="0" smtClean="0"/>
              <a:t>What is the Qualification Program </a:t>
            </a:r>
          </a:p>
          <a:p>
            <a:r>
              <a:rPr lang="en-US" sz="5400" dirty="0" smtClean="0"/>
              <a:t>Program elements</a:t>
            </a:r>
          </a:p>
          <a:p>
            <a:r>
              <a:rPr lang="en-US" sz="5400" dirty="0" smtClean="0"/>
              <a:t>Accreditation Criteria</a:t>
            </a:r>
          </a:p>
          <a:p>
            <a:r>
              <a:rPr lang="en-US" sz="5400" dirty="0" smtClean="0"/>
              <a:t>Program Success factors</a:t>
            </a:r>
          </a:p>
          <a:p>
            <a:r>
              <a:rPr lang="en-US" sz="5400" dirty="0" smtClean="0"/>
              <a:t> Program modules</a:t>
            </a:r>
            <a:endParaRPr lang="en-US" sz="5400" dirty="0"/>
          </a:p>
          <a:p>
            <a:endParaRPr lang="en-US" sz="5400" dirty="0" smtClean="0"/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394089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What is </a:t>
            </a:r>
            <a:r>
              <a:rPr lang="en-US" sz="3600" dirty="0" smtClean="0">
                <a:latin typeface="Arial Black" panose="020B0A04020102020204" pitchFamily="34" charset="0"/>
              </a:rPr>
              <a:t>the Certified </a:t>
            </a:r>
            <a:r>
              <a:rPr lang="en-US" sz="3600" dirty="0">
                <a:latin typeface="Arial Black" panose="020B0A04020102020204" pitchFamily="34" charset="0"/>
              </a:rPr>
              <a:t>Program for Telecommunications Engineers </a:t>
            </a:r>
            <a:endParaRPr lang="ar-JO" sz="36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A comprehensive </a:t>
            </a:r>
            <a:r>
              <a:rPr lang="en-US" sz="4000" dirty="0" smtClean="0">
                <a:solidFill>
                  <a:srgbClr val="FF0000"/>
                </a:solidFill>
              </a:rPr>
              <a:t>concentrated</a:t>
            </a:r>
            <a:r>
              <a:rPr lang="en-US" sz="4000" dirty="0" smtClean="0"/>
              <a:t> Training program delivered to the fresh engineers by experienced </a:t>
            </a:r>
            <a:r>
              <a:rPr lang="en-US" sz="4000" dirty="0" smtClean="0">
                <a:solidFill>
                  <a:srgbClr val="FF0000"/>
                </a:solidFill>
              </a:rPr>
              <a:t>field</a:t>
            </a:r>
            <a:r>
              <a:rPr lang="en-US" sz="4000" dirty="0" smtClean="0"/>
              <a:t> engineers from the </a:t>
            </a:r>
            <a:r>
              <a:rPr lang="en-US" sz="4000" dirty="0" smtClean="0">
                <a:solidFill>
                  <a:srgbClr val="FF0000"/>
                </a:solidFill>
              </a:rPr>
              <a:t>industry</a:t>
            </a:r>
            <a:r>
              <a:rPr lang="en-US" sz="4000" dirty="0" smtClean="0"/>
              <a:t>.</a:t>
            </a:r>
          </a:p>
          <a:p>
            <a:pPr marL="0" indent="0" algn="ctr">
              <a:buNone/>
            </a:pPr>
            <a:r>
              <a:rPr lang="en-US" sz="4000" dirty="0" smtClean="0"/>
              <a:t>At the end of the program the participant must present a </a:t>
            </a:r>
            <a:r>
              <a:rPr lang="en-US" sz="4000" dirty="0" smtClean="0">
                <a:solidFill>
                  <a:srgbClr val="FF0000"/>
                </a:solidFill>
              </a:rPr>
              <a:t>practical </a:t>
            </a:r>
            <a:r>
              <a:rPr lang="en-US" sz="4000" dirty="0" smtClean="0"/>
              <a:t> graduation project and pass an accreditation </a:t>
            </a:r>
            <a:r>
              <a:rPr lang="en-US" sz="4000" dirty="0" smtClean="0">
                <a:solidFill>
                  <a:srgbClr val="FF0000"/>
                </a:solidFill>
              </a:rPr>
              <a:t>exam</a:t>
            </a:r>
            <a:r>
              <a:rPr lang="en-US" sz="4000" dirty="0" smtClean="0"/>
              <a:t> related to the program topics. </a:t>
            </a:r>
          </a:p>
          <a:p>
            <a:pPr marL="0" indent="0" algn="ctr">
              <a:buNone/>
            </a:pPr>
            <a:endParaRPr lang="en-US" sz="4000" dirty="0"/>
          </a:p>
          <a:p>
            <a:pPr algn="ctr"/>
            <a:endParaRPr lang="ar-JO" sz="4000" dirty="0"/>
          </a:p>
        </p:txBody>
      </p:sp>
    </p:spTree>
    <p:extLst>
      <p:ext uri="{BB962C8B-B14F-4D97-AF65-F5344CB8AC3E}">
        <p14:creationId xmlns:p14="http://schemas.microsoft.com/office/powerpoint/2010/main" xmlns="" val="163334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4300832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7-Point Star 2"/>
          <p:cNvSpPr/>
          <p:nvPr/>
        </p:nvSpPr>
        <p:spPr>
          <a:xfrm rot="20739934">
            <a:off x="322045" y="1097937"/>
            <a:ext cx="2657213" cy="1632143"/>
          </a:xfrm>
          <a:prstGeom prst="star7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50,000 electrical engineers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19904226">
            <a:off x="9924711" y="1009564"/>
            <a:ext cx="1393795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b="1">
                <a:solidFill>
                  <a:srgbClr val="FF000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WHY ???</a:t>
            </a:r>
          </a:p>
        </p:txBody>
      </p:sp>
    </p:spTree>
    <p:extLst>
      <p:ext uri="{BB962C8B-B14F-4D97-AF65-F5344CB8AC3E}">
        <p14:creationId xmlns:p14="http://schemas.microsoft.com/office/powerpoint/2010/main" xmlns="" val="370343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99668686"/>
              </p:ext>
            </p:extLst>
          </p:nvPr>
        </p:nvGraphicFramePr>
        <p:xfrm>
          <a:off x="708339" y="708338"/>
          <a:ext cx="10645462" cy="5468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7-Point Star 8"/>
          <p:cNvSpPr/>
          <p:nvPr/>
        </p:nvSpPr>
        <p:spPr>
          <a:xfrm rot="1940751">
            <a:off x="8775585" y="2814902"/>
            <a:ext cx="1828800" cy="1017431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Cost</a:t>
            </a:r>
          </a:p>
          <a:p>
            <a:pPr algn="ctr"/>
            <a:r>
              <a:rPr lang="en-US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Time </a:t>
            </a:r>
          </a:p>
          <a:p>
            <a:pPr algn="ctr"/>
            <a:r>
              <a:rPr lang="en-US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Efforts</a:t>
            </a:r>
            <a:endParaRPr lang="en-US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665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Program Elements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5400" dirty="0" smtClean="0"/>
              <a:t>120 hours courses</a:t>
            </a:r>
          </a:p>
          <a:p>
            <a:r>
              <a:rPr lang="en-US" sz="5400" dirty="0" smtClean="0"/>
              <a:t>Accreditation exam</a:t>
            </a:r>
          </a:p>
          <a:p>
            <a:r>
              <a:rPr lang="en-US" sz="5400" dirty="0" smtClean="0"/>
              <a:t>Graduation project</a:t>
            </a:r>
          </a:p>
          <a:p>
            <a:r>
              <a:rPr lang="en-US" sz="5400" dirty="0" smtClean="0"/>
              <a:t> Case studies </a:t>
            </a:r>
          </a:p>
          <a:p>
            <a:endParaRPr lang="en-US" sz="5400" dirty="0" smtClean="0"/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375757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Accreditation Criteria</a:t>
            </a:r>
            <a:endParaRPr lang="ar-JO" sz="36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Attendance</a:t>
            </a:r>
          </a:p>
          <a:p>
            <a:r>
              <a:rPr lang="en-US" sz="6000" dirty="0" smtClean="0"/>
              <a:t>Graduation project</a:t>
            </a:r>
          </a:p>
          <a:p>
            <a:r>
              <a:rPr lang="en-US" sz="6000" dirty="0" smtClean="0"/>
              <a:t>Exam</a:t>
            </a:r>
          </a:p>
          <a:p>
            <a:pPr marL="0" indent="0">
              <a:buNone/>
            </a:pPr>
            <a:endParaRPr lang="en-US" sz="6000" dirty="0"/>
          </a:p>
          <a:p>
            <a:endParaRPr lang="ar-JO" sz="6000" dirty="0"/>
          </a:p>
        </p:txBody>
      </p:sp>
    </p:spTree>
    <p:extLst>
      <p:ext uri="{BB962C8B-B14F-4D97-AF65-F5344CB8AC3E}">
        <p14:creationId xmlns:p14="http://schemas.microsoft.com/office/powerpoint/2010/main" xmlns="" val="134783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Program Success Factors</a:t>
            </a:r>
            <a:endParaRPr lang="ar-JO" sz="36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77" y="1825624"/>
            <a:ext cx="12051323" cy="4870597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en-US" sz="4800" dirty="0"/>
              <a:t>Industry driven topics</a:t>
            </a:r>
          </a:p>
          <a:p>
            <a:r>
              <a:rPr lang="en-US" sz="4800" dirty="0"/>
              <a:t>Experienced instructors from field</a:t>
            </a:r>
          </a:p>
          <a:p>
            <a:r>
              <a:rPr lang="en-US" sz="4800" dirty="0" smtClean="0"/>
              <a:t>Updated topics based on live networks and Vendors road maps</a:t>
            </a:r>
          </a:p>
          <a:p>
            <a:r>
              <a:rPr lang="en-US" sz="4800" dirty="0" smtClean="0"/>
              <a:t>Main Employers blessing</a:t>
            </a:r>
          </a:p>
          <a:p>
            <a:r>
              <a:rPr lang="en-US" sz="4800" dirty="0" smtClean="0"/>
              <a:t>Trusted accreditation process</a:t>
            </a:r>
          </a:p>
          <a:p>
            <a:r>
              <a:rPr lang="en-US" sz="4800" dirty="0" smtClean="0"/>
              <a:t>Financial support </a:t>
            </a:r>
          </a:p>
          <a:p>
            <a:pPr marL="0" indent="0">
              <a:buNone/>
            </a:pPr>
            <a:endParaRPr lang="en-US" sz="4800" dirty="0"/>
          </a:p>
          <a:p>
            <a:endParaRPr lang="ar-JO" sz="4800" dirty="0"/>
          </a:p>
        </p:txBody>
      </p:sp>
    </p:spTree>
    <p:extLst>
      <p:ext uri="{BB962C8B-B14F-4D97-AF65-F5344CB8AC3E}">
        <p14:creationId xmlns:p14="http://schemas.microsoft.com/office/powerpoint/2010/main" xmlns="" val="176393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252" y="0"/>
            <a:ext cx="11977351" cy="1210234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Certified Program for Telecommunications Engineers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252" y="1426380"/>
            <a:ext cx="11977352" cy="543162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en-US" sz="3200" dirty="0" smtClean="0"/>
              <a:t>Understand </a:t>
            </a:r>
            <a:r>
              <a:rPr lang="en-US" sz="3200" dirty="0"/>
              <a:t>the basic components of </a:t>
            </a:r>
            <a:r>
              <a:rPr lang="en-US" sz="3200" b="1" dirty="0">
                <a:solidFill>
                  <a:srgbClr val="FF0000"/>
                </a:solidFill>
              </a:rPr>
              <a:t>any</a:t>
            </a:r>
            <a:r>
              <a:rPr lang="en-US" sz="3200" dirty="0"/>
              <a:t> </a:t>
            </a:r>
            <a:r>
              <a:rPr lang="en-US" sz="3200" dirty="0" smtClean="0"/>
              <a:t>telecom </a:t>
            </a:r>
            <a:r>
              <a:rPr lang="en-US" sz="3200" dirty="0"/>
              <a:t>network </a:t>
            </a:r>
            <a:endParaRPr lang="en-US" sz="3200" dirty="0" smtClean="0"/>
          </a:p>
          <a:p>
            <a:pPr lvl="0"/>
            <a:endParaRPr lang="en-US" sz="3200" dirty="0"/>
          </a:p>
          <a:p>
            <a:pPr lvl="0"/>
            <a:r>
              <a:rPr lang="en-US" sz="3200" dirty="0" smtClean="0"/>
              <a:t>Familiarization with </a:t>
            </a:r>
            <a:r>
              <a:rPr lang="en-US" sz="3200" dirty="0"/>
              <a:t>the </a:t>
            </a:r>
            <a:r>
              <a:rPr lang="en-US" sz="3200" b="1" dirty="0" smtClean="0">
                <a:solidFill>
                  <a:srgbClr val="FF0000"/>
                </a:solidFill>
              </a:rPr>
              <a:t>RF</a:t>
            </a:r>
            <a:r>
              <a:rPr lang="en-US" sz="3200" dirty="0" smtClean="0"/>
              <a:t> </a:t>
            </a:r>
            <a:r>
              <a:rPr lang="en-US" sz="3200" dirty="0"/>
              <a:t>network </a:t>
            </a:r>
            <a:r>
              <a:rPr lang="en-US" sz="3200" u="sng" dirty="0"/>
              <a:t>components</a:t>
            </a:r>
            <a:r>
              <a:rPr lang="en-US" sz="3200" dirty="0"/>
              <a:t> and </a:t>
            </a:r>
            <a:r>
              <a:rPr lang="en-US" sz="3200" u="sng" dirty="0"/>
              <a:t>technologies</a:t>
            </a:r>
            <a:r>
              <a:rPr lang="en-US" sz="3200" dirty="0"/>
              <a:t> including 2G/3G/4G/WiMAX </a:t>
            </a:r>
            <a:endParaRPr lang="en-US" sz="3200" dirty="0" smtClean="0"/>
          </a:p>
          <a:p>
            <a:pPr lvl="0"/>
            <a:endParaRPr lang="en-US" sz="3200" dirty="0"/>
          </a:p>
          <a:p>
            <a:pPr lvl="0"/>
            <a:r>
              <a:rPr lang="en-US" sz="3200" dirty="0"/>
              <a:t>Understand the main</a:t>
            </a:r>
            <a:r>
              <a:rPr lang="en-US" sz="3200" b="1" dirty="0">
                <a:solidFill>
                  <a:srgbClr val="FF0000"/>
                </a:solidFill>
              </a:rPr>
              <a:t> core </a:t>
            </a:r>
            <a:r>
              <a:rPr lang="en-US" sz="3200" dirty="0"/>
              <a:t>network elements and their functions including circuit and packet switching systems</a:t>
            </a:r>
            <a:r>
              <a:rPr lang="en-US" sz="3200" dirty="0" smtClean="0"/>
              <a:t>.</a:t>
            </a:r>
          </a:p>
          <a:p>
            <a:pPr lvl="0"/>
            <a:endParaRPr lang="en-US" sz="3200" dirty="0"/>
          </a:p>
          <a:p>
            <a:pPr lvl="0"/>
            <a:r>
              <a:rPr lang="en-US" sz="3200" dirty="0"/>
              <a:t>Distinguish between different </a:t>
            </a:r>
            <a:r>
              <a:rPr lang="en-US" sz="3200" b="1" dirty="0">
                <a:solidFill>
                  <a:srgbClr val="FF0000"/>
                </a:solidFill>
              </a:rPr>
              <a:t>transmission</a:t>
            </a:r>
            <a:r>
              <a:rPr lang="en-US" sz="3200" dirty="0"/>
              <a:t> types and their features including fiber and microwave technologies. 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05629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5951</TotalTime>
  <Words>641</Words>
  <Application>Microsoft Office PowerPoint</Application>
  <PresentationFormat>Custom</PresentationFormat>
  <Paragraphs>154</Paragraphs>
  <Slides>17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Qualification Program for Telecommunications Engineers      </vt:lpstr>
      <vt:lpstr>overview</vt:lpstr>
      <vt:lpstr>What is the Certified Program for Telecommunications Engineers </vt:lpstr>
      <vt:lpstr>Slide 4</vt:lpstr>
      <vt:lpstr>Slide 5</vt:lpstr>
      <vt:lpstr>Program Elements</vt:lpstr>
      <vt:lpstr>Accreditation Criteria</vt:lpstr>
      <vt:lpstr>Program Success Factors</vt:lpstr>
      <vt:lpstr>Certified Program for Telecommunications Engineers </vt:lpstr>
      <vt:lpstr>Program Modules</vt:lpstr>
      <vt:lpstr>Slide 11</vt:lpstr>
      <vt:lpstr>Slide 12</vt:lpstr>
      <vt:lpstr>Slide 13</vt:lpstr>
      <vt:lpstr>“Need Qualification” Campaign  </vt:lpstr>
      <vt:lpstr>منح البرامج التأهيلية من نقابة المهندسين</vt:lpstr>
      <vt:lpstr>Benefits &amp; Instructions</vt:lpstr>
      <vt:lpstr>THANK YOU</vt:lpstr>
    </vt:vector>
  </TitlesOfParts>
  <Company>Umniah Mobile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Qualifying Telecommunications Engineers to work for mobile operators networks تأهيل مهندسي الاتصالات للعمل في مجال شبكات الشركات المزودة لخدمات الاتصالات الخلوية</dc:title>
  <dc:creator>Basil Omari</dc:creator>
  <cp:lastModifiedBy>user</cp:lastModifiedBy>
  <cp:revision>80</cp:revision>
  <dcterms:created xsi:type="dcterms:W3CDTF">2016-09-01T13:12:10Z</dcterms:created>
  <dcterms:modified xsi:type="dcterms:W3CDTF">2016-10-25T11:21:55Z</dcterms:modified>
</cp:coreProperties>
</file>